
<file path=[Content_Types].xml><?xml version="1.0" encoding="utf-8"?>
<Types xmlns="http://schemas.openxmlformats.org/package/2006/content-types">
  <Default Extension="gif" ContentType="image/gi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60" r:id="rId5"/>
    <p:sldId id="259" r:id="rId6"/>
    <p:sldId id="261" r:id="rId7"/>
    <p:sldId id="262" r:id="rId8"/>
    <p:sldId id="270" r:id="rId9"/>
    <p:sldId id="267" r:id="rId10"/>
    <p:sldId id="263" r:id="rId11"/>
    <p:sldId id="272" r:id="rId12"/>
    <p:sldId id="271" r:id="rId13"/>
    <p:sldId id="273" r:id="rId14"/>
    <p:sldId id="276" r:id="rId15"/>
    <p:sldId id="275" r:id="rId16"/>
    <p:sldId id="277" r:id="rId17"/>
    <p:sldId id="281" r:id="rId18"/>
    <p:sldId id="265" r:id="rId19"/>
    <p:sldId id="278" r:id="rId20"/>
    <p:sldId id="280" r:id="rId21"/>
    <p:sldId id="279" r:id="rId22"/>
    <p:sldId id="266" r:id="rId23"/>
    <p:sldId id="282" r:id="rId24"/>
    <p:sldId id="284" r:id="rId25"/>
    <p:sldId id="285" r:id="rId26"/>
    <p:sldId id="286" r:id="rId27"/>
    <p:sldId id="287" r:id="rId28"/>
    <p:sldId id="288" r:id="rId29"/>
    <p:sldId id="289" r:id="rId30"/>
    <p:sldId id="290" r:id="rId31"/>
    <p:sldId id="291" r:id="rId32"/>
    <p:sldId id="292" r:id="rId33"/>
    <p:sldId id="293" r:id="rId34"/>
  </p:sldIdLst>
  <p:sldSz cx="12192000" cy="6858000"/>
  <p:notesSz cx="6858000" cy="9144000"/>
  <p:defaultText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4660"/>
  </p:normalViewPr>
  <p:slideViewPr>
    <p:cSldViewPr snapToGrid="0">
      <p:cViewPr varScale="1">
        <p:scale>
          <a:sx n="114" d="100"/>
          <a:sy n="114" d="100"/>
        </p:scale>
        <p:origin x="69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svg"/><Relationship Id="rId1" Type="http://schemas.openxmlformats.org/officeDocument/2006/relationships/image" Target="../media/image27.png"/><Relationship Id="rId4" Type="http://schemas.openxmlformats.org/officeDocument/2006/relationships/image" Target="../media/image30.svg"/></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6FD4B6-D683-4049-BBF1-1829EB72C6FC}" type="doc">
      <dgm:prSet loTypeId="urn:microsoft.com/office/officeart/2005/8/layout/hierarchy1" loCatId="hierarchy" qsTypeId="urn:microsoft.com/office/officeart/2005/8/quickstyle/simple1" qsCatId="simple" csTypeId="urn:microsoft.com/office/officeart/2005/8/colors/accent4_2" csCatId="accent4"/>
      <dgm:spPr/>
      <dgm:t>
        <a:bodyPr/>
        <a:lstStyle/>
        <a:p>
          <a:endParaRPr lang="en-US"/>
        </a:p>
      </dgm:t>
    </dgm:pt>
    <dgm:pt modelId="{CEB644CA-283F-4674-8372-7173B914C6B8}">
      <dgm:prSet/>
      <dgm:spPr/>
      <dgm:t>
        <a:bodyPr/>
        <a:lstStyle/>
        <a:p>
          <a:r>
            <a:rPr lang="en-US" b="0" i="0"/>
            <a:t>In software engineering, a </a:t>
          </a:r>
          <a:r>
            <a:rPr lang="en-US" b="1" i="0"/>
            <a:t>design pattern</a:t>
          </a:r>
          <a:r>
            <a:rPr lang="en-US" b="0" i="0"/>
            <a:t> is a general repeatable solution to a commonly occurring problem in software design. </a:t>
          </a:r>
          <a:endParaRPr lang="en-US"/>
        </a:p>
      </dgm:t>
    </dgm:pt>
    <dgm:pt modelId="{0C8ACB09-1757-4E99-8093-C2C002192736}" type="parTrans" cxnId="{32AD42A6-E39C-46E2-B57C-FAAAD7756C64}">
      <dgm:prSet/>
      <dgm:spPr/>
      <dgm:t>
        <a:bodyPr/>
        <a:lstStyle/>
        <a:p>
          <a:endParaRPr lang="en-US"/>
        </a:p>
      </dgm:t>
    </dgm:pt>
    <dgm:pt modelId="{F9954693-7FCA-4D20-BC46-613B1801B03A}" type="sibTrans" cxnId="{32AD42A6-E39C-46E2-B57C-FAAAD7756C64}">
      <dgm:prSet/>
      <dgm:spPr/>
      <dgm:t>
        <a:bodyPr/>
        <a:lstStyle/>
        <a:p>
          <a:endParaRPr lang="en-US"/>
        </a:p>
      </dgm:t>
    </dgm:pt>
    <dgm:pt modelId="{602C9F8B-98C5-489E-BD34-AB66F55F1A1B}">
      <dgm:prSet/>
      <dgm:spPr/>
      <dgm:t>
        <a:bodyPr/>
        <a:lstStyle/>
        <a:p>
          <a:r>
            <a:rPr lang="en-US" b="0" i="0"/>
            <a:t>A design pattern isn't a finished design that can be transformed directly into code. It is a description or template for how to solve a problem that can be used in many different situations</a:t>
          </a:r>
          <a:endParaRPr lang="en-US"/>
        </a:p>
      </dgm:t>
    </dgm:pt>
    <dgm:pt modelId="{6A07DE11-EFDB-4A7E-BBB3-A1F3732D4C61}" type="parTrans" cxnId="{EDBBE91C-D2EC-4296-821F-19DEEC0B3C52}">
      <dgm:prSet/>
      <dgm:spPr/>
      <dgm:t>
        <a:bodyPr/>
        <a:lstStyle/>
        <a:p>
          <a:endParaRPr lang="en-US"/>
        </a:p>
      </dgm:t>
    </dgm:pt>
    <dgm:pt modelId="{27A369C3-7032-4287-B481-2D91E53680F1}" type="sibTrans" cxnId="{EDBBE91C-D2EC-4296-821F-19DEEC0B3C52}">
      <dgm:prSet/>
      <dgm:spPr/>
      <dgm:t>
        <a:bodyPr/>
        <a:lstStyle/>
        <a:p>
          <a:endParaRPr lang="en-US"/>
        </a:p>
      </dgm:t>
    </dgm:pt>
    <dgm:pt modelId="{A9B569CA-7113-49E6-8A9C-B4DB6FE29C14}" type="pres">
      <dgm:prSet presAssocID="{176FD4B6-D683-4049-BBF1-1829EB72C6FC}" presName="hierChild1" presStyleCnt="0">
        <dgm:presLayoutVars>
          <dgm:chPref val="1"/>
          <dgm:dir/>
          <dgm:animOne val="branch"/>
          <dgm:animLvl val="lvl"/>
          <dgm:resizeHandles/>
        </dgm:presLayoutVars>
      </dgm:prSet>
      <dgm:spPr/>
    </dgm:pt>
    <dgm:pt modelId="{B337DFAB-8BC4-4BA6-B965-D0BCE107B90D}" type="pres">
      <dgm:prSet presAssocID="{CEB644CA-283F-4674-8372-7173B914C6B8}" presName="hierRoot1" presStyleCnt="0"/>
      <dgm:spPr/>
    </dgm:pt>
    <dgm:pt modelId="{8913AA6A-2315-427C-8A42-9160F51AE112}" type="pres">
      <dgm:prSet presAssocID="{CEB644CA-283F-4674-8372-7173B914C6B8}" presName="composite" presStyleCnt="0"/>
      <dgm:spPr/>
    </dgm:pt>
    <dgm:pt modelId="{45B3D280-F6CC-480B-8921-654045C5127D}" type="pres">
      <dgm:prSet presAssocID="{CEB644CA-283F-4674-8372-7173B914C6B8}" presName="background" presStyleLbl="node0" presStyleIdx="0" presStyleCnt="2"/>
      <dgm:spPr/>
    </dgm:pt>
    <dgm:pt modelId="{50F81F3D-0EA8-48F7-971A-617B5809F668}" type="pres">
      <dgm:prSet presAssocID="{CEB644CA-283F-4674-8372-7173B914C6B8}" presName="text" presStyleLbl="fgAcc0" presStyleIdx="0" presStyleCnt="2">
        <dgm:presLayoutVars>
          <dgm:chPref val="3"/>
        </dgm:presLayoutVars>
      </dgm:prSet>
      <dgm:spPr/>
    </dgm:pt>
    <dgm:pt modelId="{6B8EEACD-9930-4719-AD53-9F16CB346650}" type="pres">
      <dgm:prSet presAssocID="{CEB644CA-283F-4674-8372-7173B914C6B8}" presName="hierChild2" presStyleCnt="0"/>
      <dgm:spPr/>
    </dgm:pt>
    <dgm:pt modelId="{57B3A4F5-3C56-46F6-925A-94A277AC1C2F}" type="pres">
      <dgm:prSet presAssocID="{602C9F8B-98C5-489E-BD34-AB66F55F1A1B}" presName="hierRoot1" presStyleCnt="0"/>
      <dgm:spPr/>
    </dgm:pt>
    <dgm:pt modelId="{7DFA6B39-8FB4-4F05-9259-195E1A395644}" type="pres">
      <dgm:prSet presAssocID="{602C9F8B-98C5-489E-BD34-AB66F55F1A1B}" presName="composite" presStyleCnt="0"/>
      <dgm:spPr/>
    </dgm:pt>
    <dgm:pt modelId="{51501240-F85A-431F-9058-40327C08E007}" type="pres">
      <dgm:prSet presAssocID="{602C9F8B-98C5-489E-BD34-AB66F55F1A1B}" presName="background" presStyleLbl="node0" presStyleIdx="1" presStyleCnt="2"/>
      <dgm:spPr/>
    </dgm:pt>
    <dgm:pt modelId="{D4712D52-9E57-45CF-8DF6-E7DE20B29476}" type="pres">
      <dgm:prSet presAssocID="{602C9F8B-98C5-489E-BD34-AB66F55F1A1B}" presName="text" presStyleLbl="fgAcc0" presStyleIdx="1" presStyleCnt="2">
        <dgm:presLayoutVars>
          <dgm:chPref val="3"/>
        </dgm:presLayoutVars>
      </dgm:prSet>
      <dgm:spPr/>
    </dgm:pt>
    <dgm:pt modelId="{14B382F7-3AC4-4B05-ABDC-6412A351DC70}" type="pres">
      <dgm:prSet presAssocID="{602C9F8B-98C5-489E-BD34-AB66F55F1A1B}" presName="hierChild2" presStyleCnt="0"/>
      <dgm:spPr/>
    </dgm:pt>
  </dgm:ptLst>
  <dgm:cxnLst>
    <dgm:cxn modelId="{EDBBE91C-D2EC-4296-821F-19DEEC0B3C52}" srcId="{176FD4B6-D683-4049-BBF1-1829EB72C6FC}" destId="{602C9F8B-98C5-489E-BD34-AB66F55F1A1B}" srcOrd="1" destOrd="0" parTransId="{6A07DE11-EFDB-4A7E-BBB3-A1F3732D4C61}" sibTransId="{27A369C3-7032-4287-B481-2D91E53680F1}"/>
    <dgm:cxn modelId="{38F31758-F14A-4E73-BF30-DD615C578490}" type="presOf" srcId="{CEB644CA-283F-4674-8372-7173B914C6B8}" destId="{50F81F3D-0EA8-48F7-971A-617B5809F668}" srcOrd="0" destOrd="0" presId="urn:microsoft.com/office/officeart/2005/8/layout/hierarchy1"/>
    <dgm:cxn modelId="{32AD42A6-E39C-46E2-B57C-FAAAD7756C64}" srcId="{176FD4B6-D683-4049-BBF1-1829EB72C6FC}" destId="{CEB644CA-283F-4674-8372-7173B914C6B8}" srcOrd="0" destOrd="0" parTransId="{0C8ACB09-1757-4E99-8093-C2C002192736}" sibTransId="{F9954693-7FCA-4D20-BC46-613B1801B03A}"/>
    <dgm:cxn modelId="{287914DB-0014-4DE5-B155-AE698C5229DC}" type="presOf" srcId="{176FD4B6-D683-4049-BBF1-1829EB72C6FC}" destId="{A9B569CA-7113-49E6-8A9C-B4DB6FE29C14}" srcOrd="0" destOrd="0" presId="urn:microsoft.com/office/officeart/2005/8/layout/hierarchy1"/>
    <dgm:cxn modelId="{3830EFDF-C587-49BB-9480-BC706548093C}" type="presOf" srcId="{602C9F8B-98C5-489E-BD34-AB66F55F1A1B}" destId="{D4712D52-9E57-45CF-8DF6-E7DE20B29476}" srcOrd="0" destOrd="0" presId="urn:microsoft.com/office/officeart/2005/8/layout/hierarchy1"/>
    <dgm:cxn modelId="{7D7413AE-B228-4FC4-932E-32733EAE2C43}" type="presParOf" srcId="{A9B569CA-7113-49E6-8A9C-B4DB6FE29C14}" destId="{B337DFAB-8BC4-4BA6-B965-D0BCE107B90D}" srcOrd="0" destOrd="0" presId="urn:microsoft.com/office/officeart/2005/8/layout/hierarchy1"/>
    <dgm:cxn modelId="{ADE5E129-460D-4739-ACC6-A06B4A5CBF37}" type="presParOf" srcId="{B337DFAB-8BC4-4BA6-B965-D0BCE107B90D}" destId="{8913AA6A-2315-427C-8A42-9160F51AE112}" srcOrd="0" destOrd="0" presId="urn:microsoft.com/office/officeart/2005/8/layout/hierarchy1"/>
    <dgm:cxn modelId="{B234B5AB-6442-4461-BBBD-58BAEB84DB14}" type="presParOf" srcId="{8913AA6A-2315-427C-8A42-9160F51AE112}" destId="{45B3D280-F6CC-480B-8921-654045C5127D}" srcOrd="0" destOrd="0" presId="urn:microsoft.com/office/officeart/2005/8/layout/hierarchy1"/>
    <dgm:cxn modelId="{A2B5819A-6502-4BAA-ACE0-BDA70D84CFCA}" type="presParOf" srcId="{8913AA6A-2315-427C-8A42-9160F51AE112}" destId="{50F81F3D-0EA8-48F7-971A-617B5809F668}" srcOrd="1" destOrd="0" presId="urn:microsoft.com/office/officeart/2005/8/layout/hierarchy1"/>
    <dgm:cxn modelId="{1C24C07A-6FF4-4176-AD37-60DC587AE1B7}" type="presParOf" srcId="{B337DFAB-8BC4-4BA6-B965-D0BCE107B90D}" destId="{6B8EEACD-9930-4719-AD53-9F16CB346650}" srcOrd="1" destOrd="0" presId="urn:microsoft.com/office/officeart/2005/8/layout/hierarchy1"/>
    <dgm:cxn modelId="{5A522B49-0361-483F-A5C8-AAE7DD7AB440}" type="presParOf" srcId="{A9B569CA-7113-49E6-8A9C-B4DB6FE29C14}" destId="{57B3A4F5-3C56-46F6-925A-94A277AC1C2F}" srcOrd="1" destOrd="0" presId="urn:microsoft.com/office/officeart/2005/8/layout/hierarchy1"/>
    <dgm:cxn modelId="{43C45409-BEA6-40FD-9A18-F2EA0B644C65}" type="presParOf" srcId="{57B3A4F5-3C56-46F6-925A-94A277AC1C2F}" destId="{7DFA6B39-8FB4-4F05-9259-195E1A395644}" srcOrd="0" destOrd="0" presId="urn:microsoft.com/office/officeart/2005/8/layout/hierarchy1"/>
    <dgm:cxn modelId="{E940AA01-5017-4468-BBE4-A3B77D141EAE}" type="presParOf" srcId="{7DFA6B39-8FB4-4F05-9259-195E1A395644}" destId="{51501240-F85A-431F-9058-40327C08E007}" srcOrd="0" destOrd="0" presId="urn:microsoft.com/office/officeart/2005/8/layout/hierarchy1"/>
    <dgm:cxn modelId="{2CA7637E-C837-4692-B027-B8260672999C}" type="presParOf" srcId="{7DFA6B39-8FB4-4F05-9259-195E1A395644}" destId="{D4712D52-9E57-45CF-8DF6-E7DE20B29476}" srcOrd="1" destOrd="0" presId="urn:microsoft.com/office/officeart/2005/8/layout/hierarchy1"/>
    <dgm:cxn modelId="{44E02E46-8DAC-4E23-844B-5493E138CFBF}" type="presParOf" srcId="{57B3A4F5-3C56-46F6-925A-94A277AC1C2F}" destId="{14B382F7-3AC4-4B05-ABDC-6412A351DC70}"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A170D88-8A61-4B15-B5E7-6016F3010880}" type="doc">
      <dgm:prSet loTypeId="urn:microsoft.com/office/officeart/2005/8/layout/default" loCatId="list" qsTypeId="urn:microsoft.com/office/officeart/2005/8/quickstyle/simple1" qsCatId="simple" csTypeId="urn:microsoft.com/office/officeart/2005/8/colors/colorful5" csCatId="colorful" phldr="1"/>
      <dgm:spPr/>
      <dgm:t>
        <a:bodyPr/>
        <a:lstStyle/>
        <a:p>
          <a:endParaRPr lang="en-US"/>
        </a:p>
      </dgm:t>
    </dgm:pt>
    <dgm:pt modelId="{62BAB026-E0E3-4CF8-B52E-B30485B4DE84}">
      <dgm:prSet custT="1"/>
      <dgm:spPr/>
      <dgm:t>
        <a:bodyPr/>
        <a:lstStyle/>
        <a:p>
          <a:r>
            <a:rPr lang="en-US" sz="1800" b="0" i="0" dirty="0">
              <a:solidFill>
                <a:srgbClr val="FF0000"/>
              </a:solidFill>
            </a:rPr>
            <a:t>Reusability</a:t>
          </a:r>
          <a:r>
            <a:rPr lang="en-US" sz="1400" b="0" i="0" dirty="0"/>
            <a:t>: Design patterns are reusable solutions to commonly occurring problems in software development. </a:t>
          </a:r>
          <a:r>
            <a:rPr lang="en-US" sz="1400" b="0" i="0" dirty="0">
              <a:highlight>
                <a:srgbClr val="00FF00"/>
              </a:highlight>
            </a:rPr>
            <a:t>Once a design pattern is established, it can be used in many different applications, saving developers time and effort.</a:t>
          </a:r>
          <a:endParaRPr lang="en-US" sz="1400" dirty="0">
            <a:highlight>
              <a:srgbClr val="00FF00"/>
            </a:highlight>
          </a:endParaRPr>
        </a:p>
      </dgm:t>
    </dgm:pt>
    <dgm:pt modelId="{D42F7459-7002-40F2-863D-67F5E12BB75C}" type="parTrans" cxnId="{2F6C5332-81EE-4A21-991B-05B26AFB8FEC}">
      <dgm:prSet/>
      <dgm:spPr/>
      <dgm:t>
        <a:bodyPr/>
        <a:lstStyle/>
        <a:p>
          <a:endParaRPr lang="en-US"/>
        </a:p>
      </dgm:t>
    </dgm:pt>
    <dgm:pt modelId="{3467A9A9-F689-47CE-8E5C-818BF4181E49}" type="sibTrans" cxnId="{2F6C5332-81EE-4A21-991B-05B26AFB8FEC}">
      <dgm:prSet/>
      <dgm:spPr/>
      <dgm:t>
        <a:bodyPr/>
        <a:lstStyle/>
        <a:p>
          <a:endParaRPr lang="en-US"/>
        </a:p>
      </dgm:t>
    </dgm:pt>
    <dgm:pt modelId="{5D3ED719-C063-4DB6-B231-86B552767BF9}">
      <dgm:prSet custT="1"/>
      <dgm:spPr/>
      <dgm:t>
        <a:bodyPr/>
        <a:lstStyle/>
        <a:p>
          <a:r>
            <a:rPr lang="en-US" sz="1800" b="1" i="0" dirty="0">
              <a:solidFill>
                <a:srgbClr val="FF0000"/>
              </a:solidFill>
            </a:rPr>
            <a:t>Scalability</a:t>
          </a:r>
          <a:r>
            <a:rPr lang="en-US" sz="1400" b="0" i="0" dirty="0"/>
            <a:t>: Design patterns help to create software architectures that are scalable and maintainable over time. This is especially </a:t>
          </a:r>
          <a:r>
            <a:rPr lang="en-US" sz="1400" b="0" i="0" dirty="0">
              <a:highlight>
                <a:srgbClr val="00FF00"/>
              </a:highlight>
            </a:rPr>
            <a:t>important for large and complex software systems </a:t>
          </a:r>
          <a:r>
            <a:rPr lang="en-US" sz="1400" b="0" i="0" dirty="0"/>
            <a:t>that need to evolve over time.</a:t>
          </a:r>
          <a:endParaRPr lang="tr-TR" sz="1400" b="0" i="0" dirty="0"/>
        </a:p>
        <a:p>
          <a:r>
            <a:rPr lang="tr-TR" sz="1400" b="0" i="0" dirty="0"/>
            <a:t>(</a:t>
          </a:r>
          <a:r>
            <a:rPr lang="tr-TR" sz="1400" b="0" i="0" dirty="0" err="1"/>
            <a:t>Evrimli</a:t>
          </a:r>
          <a:r>
            <a:rPr lang="tr-TR" sz="1400" b="0" i="0" dirty="0"/>
            <a:t> mimari)</a:t>
          </a:r>
          <a:endParaRPr lang="en-US" sz="1400" dirty="0"/>
        </a:p>
      </dgm:t>
    </dgm:pt>
    <dgm:pt modelId="{61C3B779-6D87-4CEA-909A-E9DC1E6E1392}" type="parTrans" cxnId="{C20303B6-2EEF-4521-B56A-FAC1E99B6B80}">
      <dgm:prSet/>
      <dgm:spPr/>
      <dgm:t>
        <a:bodyPr/>
        <a:lstStyle/>
        <a:p>
          <a:endParaRPr lang="en-US"/>
        </a:p>
      </dgm:t>
    </dgm:pt>
    <dgm:pt modelId="{90A78656-9BCB-4DE3-A97C-DEFF6110A634}" type="sibTrans" cxnId="{C20303B6-2EEF-4521-B56A-FAC1E99B6B80}">
      <dgm:prSet/>
      <dgm:spPr/>
      <dgm:t>
        <a:bodyPr/>
        <a:lstStyle/>
        <a:p>
          <a:endParaRPr lang="en-US"/>
        </a:p>
      </dgm:t>
    </dgm:pt>
    <dgm:pt modelId="{094670D0-C140-41C3-AAE4-73E833F1BEE8}">
      <dgm:prSet custT="1"/>
      <dgm:spPr/>
      <dgm:t>
        <a:bodyPr/>
        <a:lstStyle/>
        <a:p>
          <a:r>
            <a:rPr lang="en-US" sz="1800" b="1" i="0" dirty="0">
              <a:solidFill>
                <a:srgbClr val="FF0000"/>
              </a:solidFill>
            </a:rPr>
            <a:t>Standardization</a:t>
          </a:r>
          <a:r>
            <a:rPr lang="en-US" sz="1400" b="0" i="0" dirty="0"/>
            <a:t>: Design patterns provide a </a:t>
          </a:r>
          <a:r>
            <a:rPr lang="en-US" sz="1400" b="0" i="0" dirty="0">
              <a:highlight>
                <a:srgbClr val="00FF00"/>
              </a:highlight>
            </a:rPr>
            <a:t>standardized approach to software development, making it easier for developers to communicate and collaborate with each other.</a:t>
          </a:r>
          <a:r>
            <a:rPr lang="en-US" sz="1400" b="0" i="0" dirty="0"/>
            <a:t> This is particularly important when working on projects with multiple developers or teams.</a:t>
          </a:r>
          <a:endParaRPr lang="en-US" sz="1400" dirty="0"/>
        </a:p>
      </dgm:t>
    </dgm:pt>
    <dgm:pt modelId="{C495F560-0357-4244-BF85-9922D6946F5B}" type="parTrans" cxnId="{2A78DFF8-CB64-4395-BE2D-3CA0FC9F7D27}">
      <dgm:prSet/>
      <dgm:spPr/>
      <dgm:t>
        <a:bodyPr/>
        <a:lstStyle/>
        <a:p>
          <a:endParaRPr lang="en-US"/>
        </a:p>
      </dgm:t>
    </dgm:pt>
    <dgm:pt modelId="{7BBCFA15-1D08-444C-B500-799DB05C6F90}" type="sibTrans" cxnId="{2A78DFF8-CB64-4395-BE2D-3CA0FC9F7D27}">
      <dgm:prSet/>
      <dgm:spPr/>
      <dgm:t>
        <a:bodyPr/>
        <a:lstStyle/>
        <a:p>
          <a:endParaRPr lang="en-US"/>
        </a:p>
      </dgm:t>
    </dgm:pt>
    <dgm:pt modelId="{256846ED-4BEB-49DE-8CCF-7301314D50CA}">
      <dgm:prSet custT="1"/>
      <dgm:spPr/>
      <dgm:t>
        <a:bodyPr/>
        <a:lstStyle/>
        <a:p>
          <a:r>
            <a:rPr lang="en-US" sz="1800" b="0" i="0" dirty="0">
              <a:solidFill>
                <a:srgbClr val="FF0000"/>
              </a:solidFill>
            </a:rPr>
            <a:t>Flexibility</a:t>
          </a:r>
          <a:r>
            <a:rPr lang="en-US" sz="1400" b="0" i="0" dirty="0"/>
            <a:t>: Design patterns are flexible and can be adapted to meet the specific needs of a project or application. </a:t>
          </a:r>
          <a:r>
            <a:rPr lang="en-US" sz="1400" b="0" i="0" dirty="0">
              <a:highlight>
                <a:srgbClr val="00FFFF"/>
              </a:highlight>
            </a:rPr>
            <a:t>Developers can modify existing patterns or create new ones to suit their needs.</a:t>
          </a:r>
          <a:endParaRPr lang="en-US" sz="1400" dirty="0">
            <a:highlight>
              <a:srgbClr val="00FFFF"/>
            </a:highlight>
          </a:endParaRPr>
        </a:p>
      </dgm:t>
    </dgm:pt>
    <dgm:pt modelId="{7EDED01B-2EA2-4BB4-A31B-79FB3CF1E8E6}" type="parTrans" cxnId="{69D87336-5BE9-4ECC-8572-9AE50666C636}">
      <dgm:prSet/>
      <dgm:spPr/>
      <dgm:t>
        <a:bodyPr/>
        <a:lstStyle/>
        <a:p>
          <a:endParaRPr lang="en-US"/>
        </a:p>
      </dgm:t>
    </dgm:pt>
    <dgm:pt modelId="{947CA652-E1C0-4106-825C-A917F0EB2260}" type="sibTrans" cxnId="{69D87336-5BE9-4ECC-8572-9AE50666C636}">
      <dgm:prSet/>
      <dgm:spPr/>
      <dgm:t>
        <a:bodyPr/>
        <a:lstStyle/>
        <a:p>
          <a:endParaRPr lang="en-US"/>
        </a:p>
      </dgm:t>
    </dgm:pt>
    <dgm:pt modelId="{6355B426-00D8-4D43-B584-564E6BCD872D}">
      <dgm:prSet custT="1"/>
      <dgm:spPr/>
      <dgm:t>
        <a:bodyPr/>
        <a:lstStyle/>
        <a:p>
          <a:r>
            <a:rPr lang="en-US" sz="1800" b="0" i="0" dirty="0">
              <a:solidFill>
                <a:srgbClr val="FF0000"/>
              </a:solidFill>
            </a:rPr>
            <a:t>Efficiency</a:t>
          </a:r>
          <a:r>
            <a:rPr lang="en-US" sz="1400" b="0" i="0" dirty="0"/>
            <a:t>: Design patterns promote efficient coding practices and help to reduce development time and costs. They provide developers with </a:t>
          </a:r>
          <a:r>
            <a:rPr lang="en-US" sz="1400" b="0" i="0" dirty="0">
              <a:highlight>
                <a:srgbClr val="00FFFF"/>
              </a:highlight>
            </a:rPr>
            <a:t>proven solutions to common problems</a:t>
          </a:r>
          <a:r>
            <a:rPr lang="en-US" sz="1400" b="0" i="0" dirty="0"/>
            <a:t>, allowing them to focus on other aspects of software development.</a:t>
          </a:r>
          <a:endParaRPr lang="en-US" sz="1400" dirty="0"/>
        </a:p>
      </dgm:t>
    </dgm:pt>
    <dgm:pt modelId="{4F65BFF1-50BC-4958-AAA9-29BE66202EFC}" type="parTrans" cxnId="{2E6F1DEF-3BC9-4BB8-83E5-7A626D84C2C0}">
      <dgm:prSet/>
      <dgm:spPr/>
      <dgm:t>
        <a:bodyPr/>
        <a:lstStyle/>
        <a:p>
          <a:endParaRPr lang="en-US"/>
        </a:p>
      </dgm:t>
    </dgm:pt>
    <dgm:pt modelId="{C44AA8EC-8B87-4DE5-9A86-ED09D57849B5}" type="sibTrans" cxnId="{2E6F1DEF-3BC9-4BB8-83E5-7A626D84C2C0}">
      <dgm:prSet/>
      <dgm:spPr/>
      <dgm:t>
        <a:bodyPr/>
        <a:lstStyle/>
        <a:p>
          <a:endParaRPr lang="en-US"/>
        </a:p>
      </dgm:t>
    </dgm:pt>
    <dgm:pt modelId="{C2AAF099-B4B3-4424-9F6B-458C2AE46075}">
      <dgm:prSet custT="1"/>
      <dgm:spPr/>
      <dgm:t>
        <a:bodyPr/>
        <a:lstStyle/>
        <a:p>
          <a:r>
            <a:rPr lang="en-US" sz="1800" b="0" i="0" dirty="0">
              <a:solidFill>
                <a:srgbClr val="FF0000"/>
              </a:solidFill>
            </a:rPr>
            <a:t>Quality</a:t>
          </a:r>
          <a:r>
            <a:rPr lang="en-US" sz="1500" b="0" i="0" dirty="0"/>
            <a:t>: Design patterns improve the quality of software by providing a structured and organized approach to development. This results in software that is </a:t>
          </a:r>
          <a:r>
            <a:rPr lang="en-US" sz="1500" b="0" i="0" dirty="0">
              <a:highlight>
                <a:srgbClr val="00FFFF"/>
              </a:highlight>
            </a:rPr>
            <a:t>easier to maintain, debug, and enhance over time.</a:t>
          </a:r>
          <a:endParaRPr lang="en-US" sz="1500" dirty="0">
            <a:highlight>
              <a:srgbClr val="00FFFF"/>
            </a:highlight>
          </a:endParaRPr>
        </a:p>
      </dgm:t>
    </dgm:pt>
    <dgm:pt modelId="{040ED144-D495-48E8-B972-1CD43A163292}" type="parTrans" cxnId="{AACC7749-CFB6-456A-85D8-ADAE52E4C24E}">
      <dgm:prSet/>
      <dgm:spPr/>
      <dgm:t>
        <a:bodyPr/>
        <a:lstStyle/>
        <a:p>
          <a:endParaRPr lang="en-US"/>
        </a:p>
      </dgm:t>
    </dgm:pt>
    <dgm:pt modelId="{81A33018-A33A-41AA-861C-A333EC884FA6}" type="sibTrans" cxnId="{AACC7749-CFB6-456A-85D8-ADAE52E4C24E}">
      <dgm:prSet/>
      <dgm:spPr/>
      <dgm:t>
        <a:bodyPr/>
        <a:lstStyle/>
        <a:p>
          <a:endParaRPr lang="en-US"/>
        </a:p>
      </dgm:t>
    </dgm:pt>
    <dgm:pt modelId="{08B1807F-DB84-4EF4-83A0-DB27E9689922}" type="pres">
      <dgm:prSet presAssocID="{1A170D88-8A61-4B15-B5E7-6016F3010880}" presName="diagram" presStyleCnt="0">
        <dgm:presLayoutVars>
          <dgm:dir/>
          <dgm:resizeHandles val="exact"/>
        </dgm:presLayoutVars>
      </dgm:prSet>
      <dgm:spPr/>
    </dgm:pt>
    <dgm:pt modelId="{EAD5850E-EF72-4CB5-B430-388BFC5F9D42}" type="pres">
      <dgm:prSet presAssocID="{62BAB026-E0E3-4CF8-B52E-B30485B4DE84}" presName="node" presStyleLbl="node1" presStyleIdx="0" presStyleCnt="6">
        <dgm:presLayoutVars>
          <dgm:bulletEnabled val="1"/>
        </dgm:presLayoutVars>
      </dgm:prSet>
      <dgm:spPr/>
    </dgm:pt>
    <dgm:pt modelId="{201E97C8-A8C2-409D-B7A8-DB6A26D8BC6D}" type="pres">
      <dgm:prSet presAssocID="{3467A9A9-F689-47CE-8E5C-818BF4181E49}" presName="sibTrans" presStyleCnt="0"/>
      <dgm:spPr/>
    </dgm:pt>
    <dgm:pt modelId="{9A0F52D0-A794-40F5-84B5-335DDE943FA9}" type="pres">
      <dgm:prSet presAssocID="{5D3ED719-C063-4DB6-B231-86B552767BF9}" presName="node" presStyleLbl="node1" presStyleIdx="1" presStyleCnt="6">
        <dgm:presLayoutVars>
          <dgm:bulletEnabled val="1"/>
        </dgm:presLayoutVars>
      </dgm:prSet>
      <dgm:spPr/>
    </dgm:pt>
    <dgm:pt modelId="{77E07F74-F4E5-42CE-B38B-6BCD4E27E347}" type="pres">
      <dgm:prSet presAssocID="{90A78656-9BCB-4DE3-A97C-DEFF6110A634}" presName="sibTrans" presStyleCnt="0"/>
      <dgm:spPr/>
    </dgm:pt>
    <dgm:pt modelId="{555A0408-F0AD-4D82-ACA4-DF449C388B1C}" type="pres">
      <dgm:prSet presAssocID="{094670D0-C140-41C3-AAE4-73E833F1BEE8}" presName="node" presStyleLbl="node1" presStyleIdx="2" presStyleCnt="6">
        <dgm:presLayoutVars>
          <dgm:bulletEnabled val="1"/>
        </dgm:presLayoutVars>
      </dgm:prSet>
      <dgm:spPr/>
    </dgm:pt>
    <dgm:pt modelId="{F6FD0167-194B-459E-BF26-10E52A6D2F0B}" type="pres">
      <dgm:prSet presAssocID="{7BBCFA15-1D08-444C-B500-799DB05C6F90}" presName="sibTrans" presStyleCnt="0"/>
      <dgm:spPr/>
    </dgm:pt>
    <dgm:pt modelId="{4C0F0EFA-0ED1-425A-9608-C1C95886DAA1}" type="pres">
      <dgm:prSet presAssocID="{256846ED-4BEB-49DE-8CCF-7301314D50CA}" presName="node" presStyleLbl="node1" presStyleIdx="3" presStyleCnt="6">
        <dgm:presLayoutVars>
          <dgm:bulletEnabled val="1"/>
        </dgm:presLayoutVars>
      </dgm:prSet>
      <dgm:spPr/>
    </dgm:pt>
    <dgm:pt modelId="{C2951060-A9C4-4E98-A875-0A91C617D43B}" type="pres">
      <dgm:prSet presAssocID="{947CA652-E1C0-4106-825C-A917F0EB2260}" presName="sibTrans" presStyleCnt="0"/>
      <dgm:spPr/>
    </dgm:pt>
    <dgm:pt modelId="{A47ECB1D-7A06-4AC6-86C3-0638DDB3FCF6}" type="pres">
      <dgm:prSet presAssocID="{6355B426-00D8-4D43-B584-564E6BCD872D}" presName="node" presStyleLbl="node1" presStyleIdx="4" presStyleCnt="6">
        <dgm:presLayoutVars>
          <dgm:bulletEnabled val="1"/>
        </dgm:presLayoutVars>
      </dgm:prSet>
      <dgm:spPr/>
    </dgm:pt>
    <dgm:pt modelId="{F6913D47-1700-4E29-9B8E-0569E3393954}" type="pres">
      <dgm:prSet presAssocID="{C44AA8EC-8B87-4DE5-9A86-ED09D57849B5}" presName="sibTrans" presStyleCnt="0"/>
      <dgm:spPr/>
    </dgm:pt>
    <dgm:pt modelId="{0AF89030-4802-48EB-83B2-E9A49D2E24E2}" type="pres">
      <dgm:prSet presAssocID="{C2AAF099-B4B3-4424-9F6B-458C2AE46075}" presName="node" presStyleLbl="node1" presStyleIdx="5" presStyleCnt="6">
        <dgm:presLayoutVars>
          <dgm:bulletEnabled val="1"/>
        </dgm:presLayoutVars>
      </dgm:prSet>
      <dgm:spPr/>
    </dgm:pt>
  </dgm:ptLst>
  <dgm:cxnLst>
    <dgm:cxn modelId="{2F6C5332-81EE-4A21-991B-05B26AFB8FEC}" srcId="{1A170D88-8A61-4B15-B5E7-6016F3010880}" destId="{62BAB026-E0E3-4CF8-B52E-B30485B4DE84}" srcOrd="0" destOrd="0" parTransId="{D42F7459-7002-40F2-863D-67F5E12BB75C}" sibTransId="{3467A9A9-F689-47CE-8E5C-818BF4181E49}"/>
    <dgm:cxn modelId="{69D87336-5BE9-4ECC-8572-9AE50666C636}" srcId="{1A170D88-8A61-4B15-B5E7-6016F3010880}" destId="{256846ED-4BEB-49DE-8CCF-7301314D50CA}" srcOrd="3" destOrd="0" parTransId="{7EDED01B-2EA2-4BB4-A31B-79FB3CF1E8E6}" sibTransId="{947CA652-E1C0-4106-825C-A917F0EB2260}"/>
    <dgm:cxn modelId="{440A1869-7681-4EC7-8716-4DFAF2DDB150}" type="presOf" srcId="{094670D0-C140-41C3-AAE4-73E833F1BEE8}" destId="{555A0408-F0AD-4D82-ACA4-DF449C388B1C}" srcOrd="0" destOrd="0" presId="urn:microsoft.com/office/officeart/2005/8/layout/default"/>
    <dgm:cxn modelId="{AACC7749-CFB6-456A-85D8-ADAE52E4C24E}" srcId="{1A170D88-8A61-4B15-B5E7-6016F3010880}" destId="{C2AAF099-B4B3-4424-9F6B-458C2AE46075}" srcOrd="5" destOrd="0" parTransId="{040ED144-D495-48E8-B972-1CD43A163292}" sibTransId="{81A33018-A33A-41AA-861C-A333EC884FA6}"/>
    <dgm:cxn modelId="{C7E9668F-184D-4A58-8FB1-4DE5FA898767}" type="presOf" srcId="{C2AAF099-B4B3-4424-9F6B-458C2AE46075}" destId="{0AF89030-4802-48EB-83B2-E9A49D2E24E2}" srcOrd="0" destOrd="0" presId="urn:microsoft.com/office/officeart/2005/8/layout/default"/>
    <dgm:cxn modelId="{08FA7C91-E959-48DE-BB2A-8F789769728E}" type="presOf" srcId="{6355B426-00D8-4D43-B584-564E6BCD872D}" destId="{A47ECB1D-7A06-4AC6-86C3-0638DDB3FCF6}" srcOrd="0" destOrd="0" presId="urn:microsoft.com/office/officeart/2005/8/layout/default"/>
    <dgm:cxn modelId="{AB94BA9A-B03A-4022-B03A-9B45D74B5BF4}" type="presOf" srcId="{62BAB026-E0E3-4CF8-B52E-B30485B4DE84}" destId="{EAD5850E-EF72-4CB5-B430-388BFC5F9D42}" srcOrd="0" destOrd="0" presId="urn:microsoft.com/office/officeart/2005/8/layout/default"/>
    <dgm:cxn modelId="{E7BB29AB-C20E-4D2C-A5A6-B0AD15AC973B}" type="presOf" srcId="{256846ED-4BEB-49DE-8CCF-7301314D50CA}" destId="{4C0F0EFA-0ED1-425A-9608-C1C95886DAA1}" srcOrd="0" destOrd="0" presId="urn:microsoft.com/office/officeart/2005/8/layout/default"/>
    <dgm:cxn modelId="{C378DAB0-DCAE-4480-8860-3D0D5824698B}" type="presOf" srcId="{5D3ED719-C063-4DB6-B231-86B552767BF9}" destId="{9A0F52D0-A794-40F5-84B5-335DDE943FA9}" srcOrd="0" destOrd="0" presId="urn:microsoft.com/office/officeart/2005/8/layout/default"/>
    <dgm:cxn modelId="{C20303B6-2EEF-4521-B56A-FAC1E99B6B80}" srcId="{1A170D88-8A61-4B15-B5E7-6016F3010880}" destId="{5D3ED719-C063-4DB6-B231-86B552767BF9}" srcOrd="1" destOrd="0" parTransId="{61C3B779-6D87-4CEA-909A-E9DC1E6E1392}" sibTransId="{90A78656-9BCB-4DE3-A97C-DEFF6110A634}"/>
    <dgm:cxn modelId="{F4D612CA-C24F-4993-A8F6-A68EAFF16970}" type="presOf" srcId="{1A170D88-8A61-4B15-B5E7-6016F3010880}" destId="{08B1807F-DB84-4EF4-83A0-DB27E9689922}" srcOrd="0" destOrd="0" presId="urn:microsoft.com/office/officeart/2005/8/layout/default"/>
    <dgm:cxn modelId="{2E6F1DEF-3BC9-4BB8-83E5-7A626D84C2C0}" srcId="{1A170D88-8A61-4B15-B5E7-6016F3010880}" destId="{6355B426-00D8-4D43-B584-564E6BCD872D}" srcOrd="4" destOrd="0" parTransId="{4F65BFF1-50BC-4958-AAA9-29BE66202EFC}" sibTransId="{C44AA8EC-8B87-4DE5-9A86-ED09D57849B5}"/>
    <dgm:cxn modelId="{2A78DFF8-CB64-4395-BE2D-3CA0FC9F7D27}" srcId="{1A170D88-8A61-4B15-B5E7-6016F3010880}" destId="{094670D0-C140-41C3-AAE4-73E833F1BEE8}" srcOrd="2" destOrd="0" parTransId="{C495F560-0357-4244-BF85-9922D6946F5B}" sibTransId="{7BBCFA15-1D08-444C-B500-799DB05C6F90}"/>
    <dgm:cxn modelId="{C1F1F15C-62BE-43FF-8282-F66542915FC0}" type="presParOf" srcId="{08B1807F-DB84-4EF4-83A0-DB27E9689922}" destId="{EAD5850E-EF72-4CB5-B430-388BFC5F9D42}" srcOrd="0" destOrd="0" presId="urn:microsoft.com/office/officeart/2005/8/layout/default"/>
    <dgm:cxn modelId="{ABB43BE2-C862-4F51-9392-AB55CF8800DB}" type="presParOf" srcId="{08B1807F-DB84-4EF4-83A0-DB27E9689922}" destId="{201E97C8-A8C2-409D-B7A8-DB6A26D8BC6D}" srcOrd="1" destOrd="0" presId="urn:microsoft.com/office/officeart/2005/8/layout/default"/>
    <dgm:cxn modelId="{96CE6B14-9166-46D8-862D-54DAA893857E}" type="presParOf" srcId="{08B1807F-DB84-4EF4-83A0-DB27E9689922}" destId="{9A0F52D0-A794-40F5-84B5-335DDE943FA9}" srcOrd="2" destOrd="0" presId="urn:microsoft.com/office/officeart/2005/8/layout/default"/>
    <dgm:cxn modelId="{21FD17EA-F463-40C6-95AA-E8B0770DA40D}" type="presParOf" srcId="{08B1807F-DB84-4EF4-83A0-DB27E9689922}" destId="{77E07F74-F4E5-42CE-B38B-6BCD4E27E347}" srcOrd="3" destOrd="0" presId="urn:microsoft.com/office/officeart/2005/8/layout/default"/>
    <dgm:cxn modelId="{949AB08A-6C38-46D8-9CF2-82E595D4260B}" type="presParOf" srcId="{08B1807F-DB84-4EF4-83A0-DB27E9689922}" destId="{555A0408-F0AD-4D82-ACA4-DF449C388B1C}" srcOrd="4" destOrd="0" presId="urn:microsoft.com/office/officeart/2005/8/layout/default"/>
    <dgm:cxn modelId="{8321EEA9-7091-45F8-9BE5-96B29086253B}" type="presParOf" srcId="{08B1807F-DB84-4EF4-83A0-DB27E9689922}" destId="{F6FD0167-194B-459E-BF26-10E52A6D2F0B}" srcOrd="5" destOrd="0" presId="urn:microsoft.com/office/officeart/2005/8/layout/default"/>
    <dgm:cxn modelId="{02D5F2C9-20D6-4B6B-B8E1-FDC8E8EE6E52}" type="presParOf" srcId="{08B1807F-DB84-4EF4-83A0-DB27E9689922}" destId="{4C0F0EFA-0ED1-425A-9608-C1C95886DAA1}" srcOrd="6" destOrd="0" presId="urn:microsoft.com/office/officeart/2005/8/layout/default"/>
    <dgm:cxn modelId="{81969E84-3E35-4DC0-9B2D-7602FE56FF0E}" type="presParOf" srcId="{08B1807F-DB84-4EF4-83A0-DB27E9689922}" destId="{C2951060-A9C4-4E98-A875-0A91C617D43B}" srcOrd="7" destOrd="0" presId="urn:microsoft.com/office/officeart/2005/8/layout/default"/>
    <dgm:cxn modelId="{6FD672C5-6254-4594-BBA2-23EBF26242FC}" type="presParOf" srcId="{08B1807F-DB84-4EF4-83A0-DB27E9689922}" destId="{A47ECB1D-7A06-4AC6-86C3-0638DDB3FCF6}" srcOrd="8" destOrd="0" presId="urn:microsoft.com/office/officeart/2005/8/layout/default"/>
    <dgm:cxn modelId="{27159B28-BD23-44A6-9725-1C160CE72A64}" type="presParOf" srcId="{08B1807F-DB84-4EF4-83A0-DB27E9689922}" destId="{F6913D47-1700-4E29-9B8E-0569E3393954}" srcOrd="9" destOrd="0" presId="urn:microsoft.com/office/officeart/2005/8/layout/default"/>
    <dgm:cxn modelId="{3A9837FC-5F3D-4C9C-952F-C55052D672A4}" type="presParOf" srcId="{08B1807F-DB84-4EF4-83A0-DB27E9689922}" destId="{0AF89030-4802-48EB-83B2-E9A49D2E24E2}"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C3E4ED4-16CB-408D-8B70-4E80AE015BC3}"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E503EB9F-FBA3-4660-98CD-9E7E9450493D}">
      <dgm:prSet/>
      <dgm:spPr/>
      <dgm:t>
        <a:bodyPr/>
        <a:lstStyle/>
        <a:p>
          <a:r>
            <a:rPr lang="en-US" b="0" i="0" dirty="0"/>
            <a:t>Creational design patterns are a category of design patterns that </a:t>
          </a:r>
          <a:r>
            <a:rPr lang="en-US" b="0" i="0" dirty="0">
              <a:solidFill>
                <a:srgbClr val="FF0000"/>
              </a:solidFill>
            </a:rPr>
            <a:t>focus on object creation mechanisms</a:t>
          </a:r>
          <a:r>
            <a:rPr lang="tr-TR" b="0" i="0" dirty="0"/>
            <a:t>, </a:t>
          </a:r>
          <a:r>
            <a:rPr lang="en-US" b="0" i="0" dirty="0"/>
            <a:t>which increase flexibility and reuse of existing code.</a:t>
          </a:r>
          <a:endParaRPr lang="en-US" dirty="0"/>
        </a:p>
      </dgm:t>
    </dgm:pt>
    <dgm:pt modelId="{01D6BD3D-D6DE-4163-8654-11D37BE24D44}" type="parTrans" cxnId="{36389FB0-5A42-40B7-9003-73EA8C1E46E5}">
      <dgm:prSet/>
      <dgm:spPr/>
      <dgm:t>
        <a:bodyPr/>
        <a:lstStyle/>
        <a:p>
          <a:endParaRPr lang="en-US"/>
        </a:p>
      </dgm:t>
    </dgm:pt>
    <dgm:pt modelId="{79788B76-12FD-43C4-A198-D43CF46171B3}" type="sibTrans" cxnId="{36389FB0-5A42-40B7-9003-73EA8C1E46E5}">
      <dgm:prSet/>
      <dgm:spPr/>
      <dgm:t>
        <a:bodyPr/>
        <a:lstStyle/>
        <a:p>
          <a:endParaRPr lang="en-US"/>
        </a:p>
      </dgm:t>
    </dgm:pt>
    <dgm:pt modelId="{13C81AE8-5B03-40CE-8CD8-493940701A03}">
      <dgm:prSet/>
      <dgm:spPr/>
      <dgm:t>
        <a:bodyPr/>
        <a:lstStyle/>
        <a:p>
          <a:r>
            <a:rPr lang="en-US" b="0" i="0"/>
            <a:t>They provide various ways to create objects in software systems while decoupling the object creation process from their usage.</a:t>
          </a:r>
          <a:endParaRPr lang="en-US"/>
        </a:p>
      </dgm:t>
    </dgm:pt>
    <dgm:pt modelId="{CCF3C893-0F6C-4735-B966-E3F8382FE6F9}" type="parTrans" cxnId="{B2B79FB6-54F6-4F72-B866-2343498836BA}">
      <dgm:prSet/>
      <dgm:spPr/>
      <dgm:t>
        <a:bodyPr/>
        <a:lstStyle/>
        <a:p>
          <a:endParaRPr lang="en-US"/>
        </a:p>
      </dgm:t>
    </dgm:pt>
    <dgm:pt modelId="{537937B5-E174-44E0-A757-F7E0D12CD761}" type="sibTrans" cxnId="{B2B79FB6-54F6-4F72-B866-2343498836BA}">
      <dgm:prSet/>
      <dgm:spPr/>
      <dgm:t>
        <a:bodyPr/>
        <a:lstStyle/>
        <a:p>
          <a:endParaRPr lang="en-US"/>
        </a:p>
      </dgm:t>
    </dgm:pt>
    <dgm:pt modelId="{F7A8C21C-CAAA-49BA-93E3-7A46C57C7CB5}">
      <dgm:prSet/>
      <dgm:spPr/>
      <dgm:t>
        <a:bodyPr/>
        <a:lstStyle/>
        <a:p>
          <a:r>
            <a:rPr lang="en-US" b="0" i="0" dirty="0"/>
            <a:t>In software development, creating objects can be a complex and error-prone process, especially when the objects have complex dependencies or require specific initialization parameters. </a:t>
          </a:r>
          <a:r>
            <a:rPr lang="en-US" b="0" i="0" dirty="0">
              <a:solidFill>
                <a:srgbClr val="FF0000"/>
              </a:solidFill>
            </a:rPr>
            <a:t>Creational design patterns help to simplify and standardize the object creation process, making it easier to manage.</a:t>
          </a:r>
          <a:endParaRPr lang="en-US" dirty="0">
            <a:solidFill>
              <a:srgbClr val="FF0000"/>
            </a:solidFill>
          </a:endParaRPr>
        </a:p>
      </dgm:t>
    </dgm:pt>
    <dgm:pt modelId="{AD8A5288-C824-4C33-B36E-C9F32C297CE1}" type="parTrans" cxnId="{77B36F1B-9287-40E4-87F2-E5AC5ED0AE8B}">
      <dgm:prSet/>
      <dgm:spPr/>
      <dgm:t>
        <a:bodyPr/>
        <a:lstStyle/>
        <a:p>
          <a:endParaRPr lang="en-US"/>
        </a:p>
      </dgm:t>
    </dgm:pt>
    <dgm:pt modelId="{3E0C5C78-AFA6-4953-9CC6-D351C10F1C9A}" type="sibTrans" cxnId="{77B36F1B-9287-40E4-87F2-E5AC5ED0AE8B}">
      <dgm:prSet/>
      <dgm:spPr/>
      <dgm:t>
        <a:bodyPr/>
        <a:lstStyle/>
        <a:p>
          <a:endParaRPr lang="en-US"/>
        </a:p>
      </dgm:t>
    </dgm:pt>
    <dgm:pt modelId="{FF256738-2714-4F86-90D0-13EE99FC03CB}" type="pres">
      <dgm:prSet presAssocID="{3C3E4ED4-16CB-408D-8B70-4E80AE015BC3}" presName="linear" presStyleCnt="0">
        <dgm:presLayoutVars>
          <dgm:animLvl val="lvl"/>
          <dgm:resizeHandles val="exact"/>
        </dgm:presLayoutVars>
      </dgm:prSet>
      <dgm:spPr/>
    </dgm:pt>
    <dgm:pt modelId="{15F01C2D-1C6F-4589-A20A-949854A8DACB}" type="pres">
      <dgm:prSet presAssocID="{E503EB9F-FBA3-4660-98CD-9E7E9450493D}" presName="parentText" presStyleLbl="node1" presStyleIdx="0" presStyleCnt="3">
        <dgm:presLayoutVars>
          <dgm:chMax val="0"/>
          <dgm:bulletEnabled val="1"/>
        </dgm:presLayoutVars>
      </dgm:prSet>
      <dgm:spPr/>
    </dgm:pt>
    <dgm:pt modelId="{5DC417AD-09E1-43F5-BEF8-9DB32679F64F}" type="pres">
      <dgm:prSet presAssocID="{79788B76-12FD-43C4-A198-D43CF46171B3}" presName="spacer" presStyleCnt="0"/>
      <dgm:spPr/>
    </dgm:pt>
    <dgm:pt modelId="{7DC7D7C6-56C8-4D8E-83C6-EE2FC5C3CBEB}" type="pres">
      <dgm:prSet presAssocID="{13C81AE8-5B03-40CE-8CD8-493940701A03}" presName="parentText" presStyleLbl="node1" presStyleIdx="1" presStyleCnt="3">
        <dgm:presLayoutVars>
          <dgm:chMax val="0"/>
          <dgm:bulletEnabled val="1"/>
        </dgm:presLayoutVars>
      </dgm:prSet>
      <dgm:spPr/>
    </dgm:pt>
    <dgm:pt modelId="{D4F5267E-9F08-4B36-9850-252FDB029859}" type="pres">
      <dgm:prSet presAssocID="{537937B5-E174-44E0-A757-F7E0D12CD761}" presName="spacer" presStyleCnt="0"/>
      <dgm:spPr/>
    </dgm:pt>
    <dgm:pt modelId="{DF49CAAC-9D3D-47EF-B955-1D972331426D}" type="pres">
      <dgm:prSet presAssocID="{F7A8C21C-CAAA-49BA-93E3-7A46C57C7CB5}" presName="parentText" presStyleLbl="node1" presStyleIdx="2" presStyleCnt="3">
        <dgm:presLayoutVars>
          <dgm:chMax val="0"/>
          <dgm:bulletEnabled val="1"/>
        </dgm:presLayoutVars>
      </dgm:prSet>
      <dgm:spPr/>
    </dgm:pt>
  </dgm:ptLst>
  <dgm:cxnLst>
    <dgm:cxn modelId="{77B36F1B-9287-40E4-87F2-E5AC5ED0AE8B}" srcId="{3C3E4ED4-16CB-408D-8B70-4E80AE015BC3}" destId="{F7A8C21C-CAAA-49BA-93E3-7A46C57C7CB5}" srcOrd="2" destOrd="0" parTransId="{AD8A5288-C824-4C33-B36E-C9F32C297CE1}" sibTransId="{3E0C5C78-AFA6-4953-9CC6-D351C10F1C9A}"/>
    <dgm:cxn modelId="{671DA670-FE33-4890-91EC-2A3E141C3D68}" type="presOf" srcId="{3C3E4ED4-16CB-408D-8B70-4E80AE015BC3}" destId="{FF256738-2714-4F86-90D0-13EE99FC03CB}" srcOrd="0" destOrd="0" presId="urn:microsoft.com/office/officeart/2005/8/layout/vList2"/>
    <dgm:cxn modelId="{18BA2D8F-BE6F-49F5-BA4E-7B0BDB67AED9}" type="presOf" srcId="{F7A8C21C-CAAA-49BA-93E3-7A46C57C7CB5}" destId="{DF49CAAC-9D3D-47EF-B955-1D972331426D}" srcOrd="0" destOrd="0" presId="urn:microsoft.com/office/officeart/2005/8/layout/vList2"/>
    <dgm:cxn modelId="{36389FB0-5A42-40B7-9003-73EA8C1E46E5}" srcId="{3C3E4ED4-16CB-408D-8B70-4E80AE015BC3}" destId="{E503EB9F-FBA3-4660-98CD-9E7E9450493D}" srcOrd="0" destOrd="0" parTransId="{01D6BD3D-D6DE-4163-8654-11D37BE24D44}" sibTransId="{79788B76-12FD-43C4-A198-D43CF46171B3}"/>
    <dgm:cxn modelId="{B2B79FB6-54F6-4F72-B866-2343498836BA}" srcId="{3C3E4ED4-16CB-408D-8B70-4E80AE015BC3}" destId="{13C81AE8-5B03-40CE-8CD8-493940701A03}" srcOrd="1" destOrd="0" parTransId="{CCF3C893-0F6C-4735-B966-E3F8382FE6F9}" sibTransId="{537937B5-E174-44E0-A757-F7E0D12CD761}"/>
    <dgm:cxn modelId="{EE4B2CEC-CE05-4837-BB46-96BE48C70507}" type="presOf" srcId="{13C81AE8-5B03-40CE-8CD8-493940701A03}" destId="{7DC7D7C6-56C8-4D8E-83C6-EE2FC5C3CBEB}" srcOrd="0" destOrd="0" presId="urn:microsoft.com/office/officeart/2005/8/layout/vList2"/>
    <dgm:cxn modelId="{15FC4EF0-2DA1-4441-B7FF-9A6608498096}" type="presOf" srcId="{E503EB9F-FBA3-4660-98CD-9E7E9450493D}" destId="{15F01C2D-1C6F-4589-A20A-949854A8DACB}" srcOrd="0" destOrd="0" presId="urn:microsoft.com/office/officeart/2005/8/layout/vList2"/>
    <dgm:cxn modelId="{88D9F1A8-2251-4EA7-8805-BFD708B6623F}" type="presParOf" srcId="{FF256738-2714-4F86-90D0-13EE99FC03CB}" destId="{15F01C2D-1C6F-4589-A20A-949854A8DACB}" srcOrd="0" destOrd="0" presId="urn:microsoft.com/office/officeart/2005/8/layout/vList2"/>
    <dgm:cxn modelId="{D913DA9B-B179-4986-A281-9106E11ACA17}" type="presParOf" srcId="{FF256738-2714-4F86-90D0-13EE99FC03CB}" destId="{5DC417AD-09E1-43F5-BEF8-9DB32679F64F}" srcOrd="1" destOrd="0" presId="urn:microsoft.com/office/officeart/2005/8/layout/vList2"/>
    <dgm:cxn modelId="{51F088F3-22B8-44CB-8BF2-D81A0831CB6E}" type="presParOf" srcId="{FF256738-2714-4F86-90D0-13EE99FC03CB}" destId="{7DC7D7C6-56C8-4D8E-83C6-EE2FC5C3CBEB}" srcOrd="2" destOrd="0" presId="urn:microsoft.com/office/officeart/2005/8/layout/vList2"/>
    <dgm:cxn modelId="{5F17EF6B-1EE1-4743-859D-24805D49C3B1}" type="presParOf" srcId="{FF256738-2714-4F86-90D0-13EE99FC03CB}" destId="{D4F5267E-9F08-4B36-9850-252FDB029859}" srcOrd="3" destOrd="0" presId="urn:microsoft.com/office/officeart/2005/8/layout/vList2"/>
    <dgm:cxn modelId="{840551D1-1C58-4CB8-A203-23498A327FBA}" type="presParOf" srcId="{FF256738-2714-4F86-90D0-13EE99FC03CB}" destId="{DF49CAAC-9D3D-47EF-B955-1D972331426D}"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A170D88-8A61-4B15-B5E7-6016F3010880}" type="doc">
      <dgm:prSet loTypeId="urn:microsoft.com/office/officeart/2005/8/layout/default" loCatId="list" qsTypeId="urn:microsoft.com/office/officeart/2005/8/quickstyle/simple4" qsCatId="simple" csTypeId="urn:microsoft.com/office/officeart/2005/8/colors/colorful5" csCatId="colorful" phldr="1"/>
      <dgm:spPr/>
      <dgm:t>
        <a:bodyPr/>
        <a:lstStyle/>
        <a:p>
          <a:endParaRPr lang="en-US"/>
        </a:p>
      </dgm:t>
    </dgm:pt>
    <dgm:pt modelId="{62BAB026-E0E3-4CF8-B52E-B30485B4DE84}">
      <dgm:prSet/>
      <dgm:spPr/>
      <dgm:t>
        <a:bodyPr/>
        <a:lstStyle/>
        <a:p>
          <a:r>
            <a:rPr lang="en-US" b="1" i="0" dirty="0">
              <a:solidFill>
                <a:srgbClr val="FF0000"/>
              </a:solidFill>
              <a:effectLst/>
              <a:latin typeface="+mn-lt"/>
            </a:rPr>
            <a:t>Spring Framework:</a:t>
          </a:r>
          <a:r>
            <a:rPr lang="en-US" b="1" i="0" dirty="0">
              <a:effectLst/>
              <a:latin typeface="+mn-lt"/>
            </a:rPr>
            <a:t> </a:t>
          </a:r>
          <a:r>
            <a:rPr lang="en-US" b="0" i="0" dirty="0">
              <a:effectLst/>
              <a:latin typeface="+mn-lt"/>
            </a:rPr>
            <a:t>In the Spring Framework, the Singleton design pattern is used extensively to manage the lifecycle of objects. By default, all Spring beans are singletons, which means that there is only one instance of the bean in the application context.</a:t>
          </a:r>
        </a:p>
        <a:p>
          <a:endParaRPr lang="en-US" dirty="0">
            <a:latin typeface="+mn-lt"/>
          </a:endParaRPr>
        </a:p>
      </dgm:t>
    </dgm:pt>
    <dgm:pt modelId="{D42F7459-7002-40F2-863D-67F5E12BB75C}" type="parTrans" cxnId="{2F6C5332-81EE-4A21-991B-05B26AFB8FEC}">
      <dgm:prSet/>
      <dgm:spPr/>
      <dgm:t>
        <a:bodyPr/>
        <a:lstStyle/>
        <a:p>
          <a:endParaRPr lang="en-US"/>
        </a:p>
      </dgm:t>
    </dgm:pt>
    <dgm:pt modelId="{3467A9A9-F689-47CE-8E5C-818BF4181E49}" type="sibTrans" cxnId="{2F6C5332-81EE-4A21-991B-05B26AFB8FEC}">
      <dgm:prSet/>
      <dgm:spPr/>
      <dgm:t>
        <a:bodyPr/>
        <a:lstStyle/>
        <a:p>
          <a:endParaRPr lang="en-US"/>
        </a:p>
      </dgm:t>
    </dgm:pt>
    <dgm:pt modelId="{5D3ED719-C063-4DB6-B231-86B552767BF9}">
      <dgm:prSet/>
      <dgm:spPr/>
      <dgm:t>
        <a:bodyPr/>
        <a:lstStyle/>
        <a:p>
          <a:r>
            <a:rPr lang="en-US" b="1" i="0" dirty="0">
              <a:solidFill>
                <a:srgbClr val="FF0000"/>
              </a:solidFill>
              <a:effectLst/>
              <a:latin typeface="+mn-lt"/>
            </a:rPr>
            <a:t>Java Database Connectivity (JDBC):</a:t>
          </a:r>
          <a:r>
            <a:rPr lang="en-US" b="0" i="0" dirty="0">
              <a:effectLst/>
              <a:latin typeface="+mn-lt"/>
            </a:rPr>
            <a:t> In JDBC, the Singleton design pattern can be used to create a single database connection object that is shared by all components in the application. This helps to reduce the overhead of creating and closing database connections.</a:t>
          </a:r>
          <a:endParaRPr lang="en-US" dirty="0">
            <a:latin typeface="+mn-lt"/>
          </a:endParaRPr>
        </a:p>
      </dgm:t>
    </dgm:pt>
    <dgm:pt modelId="{61C3B779-6D87-4CEA-909A-E9DC1E6E1392}" type="parTrans" cxnId="{C20303B6-2EEF-4521-B56A-FAC1E99B6B80}">
      <dgm:prSet/>
      <dgm:spPr/>
      <dgm:t>
        <a:bodyPr/>
        <a:lstStyle/>
        <a:p>
          <a:endParaRPr lang="en-US"/>
        </a:p>
      </dgm:t>
    </dgm:pt>
    <dgm:pt modelId="{90A78656-9BCB-4DE3-A97C-DEFF6110A634}" type="sibTrans" cxnId="{C20303B6-2EEF-4521-B56A-FAC1E99B6B80}">
      <dgm:prSet/>
      <dgm:spPr/>
      <dgm:t>
        <a:bodyPr/>
        <a:lstStyle/>
        <a:p>
          <a:endParaRPr lang="en-US"/>
        </a:p>
      </dgm:t>
    </dgm:pt>
    <dgm:pt modelId="{094670D0-C140-41C3-AAE4-73E833F1BEE8}">
      <dgm:prSet/>
      <dgm:spPr/>
      <dgm:t>
        <a:bodyPr/>
        <a:lstStyle/>
        <a:p>
          <a:r>
            <a:rPr lang="en-US" b="1" i="0" dirty="0">
              <a:solidFill>
                <a:srgbClr val="FF0000"/>
              </a:solidFill>
              <a:effectLst/>
              <a:latin typeface="+mn-lt"/>
            </a:rPr>
            <a:t>Thread pool:</a:t>
          </a:r>
          <a:r>
            <a:rPr lang="en-US" b="0" i="0" dirty="0">
              <a:effectLst/>
              <a:latin typeface="+mn-lt"/>
            </a:rPr>
            <a:t> In applications that use threads to perform tasks, a thread pool can be used to manage the threads. A Singleton design pattern can be used to ensure that there is only one instance of the thread pool, which helps to prevent resource contention and improve performance.</a:t>
          </a:r>
          <a:endParaRPr lang="en-US" dirty="0">
            <a:latin typeface="+mn-lt"/>
          </a:endParaRPr>
        </a:p>
      </dgm:t>
    </dgm:pt>
    <dgm:pt modelId="{C495F560-0357-4244-BF85-9922D6946F5B}" type="parTrans" cxnId="{2A78DFF8-CB64-4395-BE2D-3CA0FC9F7D27}">
      <dgm:prSet/>
      <dgm:spPr/>
      <dgm:t>
        <a:bodyPr/>
        <a:lstStyle/>
        <a:p>
          <a:endParaRPr lang="en-US"/>
        </a:p>
      </dgm:t>
    </dgm:pt>
    <dgm:pt modelId="{7BBCFA15-1D08-444C-B500-799DB05C6F90}" type="sibTrans" cxnId="{2A78DFF8-CB64-4395-BE2D-3CA0FC9F7D27}">
      <dgm:prSet/>
      <dgm:spPr/>
      <dgm:t>
        <a:bodyPr/>
        <a:lstStyle/>
        <a:p>
          <a:endParaRPr lang="en-US"/>
        </a:p>
      </dgm:t>
    </dgm:pt>
    <dgm:pt modelId="{256846ED-4BEB-49DE-8CCF-7301314D50CA}">
      <dgm:prSet/>
      <dgm:spPr/>
      <dgm:t>
        <a:bodyPr/>
        <a:lstStyle/>
        <a:p>
          <a:r>
            <a:rPr lang="en-US" b="1" i="0" dirty="0">
              <a:solidFill>
                <a:srgbClr val="FF0000"/>
              </a:solidFill>
              <a:effectLst/>
              <a:latin typeface="+mn-lt"/>
            </a:rPr>
            <a:t>Network connections:</a:t>
          </a:r>
          <a:r>
            <a:rPr lang="en-US" b="0" i="0" dirty="0">
              <a:effectLst/>
              <a:latin typeface="+mn-lt"/>
            </a:rPr>
            <a:t> In applications that communicate over a network, a Singleton design pattern can be used to manage network connections. By using a Singleton to manage the network connection object, you can ensure that there is only one </a:t>
          </a:r>
          <a:r>
            <a:rPr lang="en-US" b="0" i="0" dirty="0" err="1">
              <a:effectLst/>
              <a:latin typeface="+mn-lt"/>
            </a:rPr>
            <a:t>i</a:t>
          </a:r>
          <a:r>
            <a:rPr lang="tr-TR" b="0" i="0" dirty="0" err="1">
              <a:effectLst/>
              <a:latin typeface="+mn-lt"/>
            </a:rPr>
            <a:t>nstance</a:t>
          </a:r>
          <a:r>
            <a:rPr lang="tr-TR" b="0" i="0" dirty="0">
              <a:effectLst/>
              <a:latin typeface="+mn-lt"/>
            </a:rPr>
            <a:t>.</a:t>
          </a:r>
          <a:endParaRPr lang="en-US" dirty="0">
            <a:latin typeface="+mn-lt"/>
          </a:endParaRPr>
        </a:p>
      </dgm:t>
    </dgm:pt>
    <dgm:pt modelId="{7EDED01B-2EA2-4BB4-A31B-79FB3CF1E8E6}" type="parTrans" cxnId="{69D87336-5BE9-4ECC-8572-9AE50666C636}">
      <dgm:prSet/>
      <dgm:spPr/>
      <dgm:t>
        <a:bodyPr/>
        <a:lstStyle/>
        <a:p>
          <a:endParaRPr lang="en-US"/>
        </a:p>
      </dgm:t>
    </dgm:pt>
    <dgm:pt modelId="{947CA652-E1C0-4106-825C-A917F0EB2260}" type="sibTrans" cxnId="{69D87336-5BE9-4ECC-8572-9AE50666C636}">
      <dgm:prSet/>
      <dgm:spPr/>
      <dgm:t>
        <a:bodyPr/>
        <a:lstStyle/>
        <a:p>
          <a:endParaRPr lang="en-US"/>
        </a:p>
      </dgm:t>
    </dgm:pt>
    <dgm:pt modelId="{6355B426-00D8-4D43-B584-564E6BCD872D}">
      <dgm:prSet/>
      <dgm:spPr/>
      <dgm:t>
        <a:bodyPr/>
        <a:lstStyle/>
        <a:p>
          <a:r>
            <a:rPr lang="en-US" b="1" i="0" dirty="0">
              <a:solidFill>
                <a:srgbClr val="FF0000"/>
              </a:solidFill>
              <a:effectLst/>
              <a:latin typeface="+mn-lt"/>
            </a:rPr>
            <a:t>Configuration management:</a:t>
          </a:r>
          <a:r>
            <a:rPr lang="en-US" b="0" i="0" dirty="0">
              <a:effectLst/>
              <a:latin typeface="+mn-lt"/>
            </a:rPr>
            <a:t> In applications that use configuration files to manage settings, the Singleton design pattern can be used to manage the configuration object. By using a Singleton to manage the configuration, you can ensure that there is only one instance of the configuration, and that it is shared by all components in the application.</a:t>
          </a:r>
          <a:endParaRPr lang="en-US" dirty="0">
            <a:latin typeface="+mn-lt"/>
          </a:endParaRPr>
        </a:p>
      </dgm:t>
    </dgm:pt>
    <dgm:pt modelId="{4F65BFF1-50BC-4958-AAA9-29BE66202EFC}" type="parTrans" cxnId="{2E6F1DEF-3BC9-4BB8-83E5-7A626D84C2C0}">
      <dgm:prSet/>
      <dgm:spPr/>
      <dgm:t>
        <a:bodyPr/>
        <a:lstStyle/>
        <a:p>
          <a:endParaRPr lang="en-US"/>
        </a:p>
      </dgm:t>
    </dgm:pt>
    <dgm:pt modelId="{C44AA8EC-8B87-4DE5-9A86-ED09D57849B5}" type="sibTrans" cxnId="{2E6F1DEF-3BC9-4BB8-83E5-7A626D84C2C0}">
      <dgm:prSet/>
      <dgm:spPr/>
      <dgm:t>
        <a:bodyPr/>
        <a:lstStyle/>
        <a:p>
          <a:endParaRPr lang="en-US"/>
        </a:p>
      </dgm:t>
    </dgm:pt>
    <dgm:pt modelId="{C2AAF099-B4B3-4424-9F6B-458C2AE46075}">
      <dgm:prSet/>
      <dgm:spPr/>
      <dgm:t>
        <a:bodyPr/>
        <a:lstStyle/>
        <a:p>
          <a:r>
            <a:rPr lang="en-US" b="1" i="0" dirty="0">
              <a:solidFill>
                <a:srgbClr val="FF0000"/>
              </a:solidFill>
              <a:effectLst/>
              <a:latin typeface="+mn-lt"/>
            </a:rPr>
            <a:t>System resources:</a:t>
          </a:r>
          <a:r>
            <a:rPr lang="en-US" b="0" i="0" dirty="0">
              <a:effectLst/>
              <a:latin typeface="+mn-lt"/>
            </a:rPr>
            <a:t> In applications that use system resources, such as memory or file handles, a Singleton design pattern can be used to manage the resources. By using a Singleton to manage the resources, you can ensure that there is only one instance of the resource manager, which helps to prevent resource contention and improve performance.</a:t>
          </a:r>
          <a:endParaRPr lang="en-US" dirty="0">
            <a:latin typeface="+mn-lt"/>
          </a:endParaRPr>
        </a:p>
      </dgm:t>
    </dgm:pt>
    <dgm:pt modelId="{040ED144-D495-48E8-B972-1CD43A163292}" type="parTrans" cxnId="{AACC7749-CFB6-456A-85D8-ADAE52E4C24E}">
      <dgm:prSet/>
      <dgm:spPr/>
      <dgm:t>
        <a:bodyPr/>
        <a:lstStyle/>
        <a:p>
          <a:endParaRPr lang="en-US"/>
        </a:p>
      </dgm:t>
    </dgm:pt>
    <dgm:pt modelId="{81A33018-A33A-41AA-861C-A333EC884FA6}" type="sibTrans" cxnId="{AACC7749-CFB6-456A-85D8-ADAE52E4C24E}">
      <dgm:prSet/>
      <dgm:spPr/>
      <dgm:t>
        <a:bodyPr/>
        <a:lstStyle/>
        <a:p>
          <a:endParaRPr lang="en-US"/>
        </a:p>
      </dgm:t>
    </dgm:pt>
    <dgm:pt modelId="{F0E0C786-B994-4AF2-BA34-0C4BC984C206}" type="pres">
      <dgm:prSet presAssocID="{1A170D88-8A61-4B15-B5E7-6016F3010880}" presName="diagram" presStyleCnt="0">
        <dgm:presLayoutVars>
          <dgm:dir/>
          <dgm:resizeHandles val="exact"/>
        </dgm:presLayoutVars>
      </dgm:prSet>
      <dgm:spPr/>
    </dgm:pt>
    <dgm:pt modelId="{7C5F9474-D8C2-4F1B-BFB5-6F5A1CDF7D48}" type="pres">
      <dgm:prSet presAssocID="{62BAB026-E0E3-4CF8-B52E-B30485B4DE84}" presName="node" presStyleLbl="node1" presStyleIdx="0" presStyleCnt="6">
        <dgm:presLayoutVars>
          <dgm:bulletEnabled val="1"/>
        </dgm:presLayoutVars>
      </dgm:prSet>
      <dgm:spPr/>
    </dgm:pt>
    <dgm:pt modelId="{87C135CB-8E9C-4F30-B0BB-BC8A17DAAE1F}" type="pres">
      <dgm:prSet presAssocID="{3467A9A9-F689-47CE-8E5C-818BF4181E49}" presName="sibTrans" presStyleCnt="0"/>
      <dgm:spPr/>
    </dgm:pt>
    <dgm:pt modelId="{BD9B0182-4DC0-4569-853B-0133A5981A9E}" type="pres">
      <dgm:prSet presAssocID="{5D3ED719-C063-4DB6-B231-86B552767BF9}" presName="node" presStyleLbl="node1" presStyleIdx="1" presStyleCnt="6">
        <dgm:presLayoutVars>
          <dgm:bulletEnabled val="1"/>
        </dgm:presLayoutVars>
      </dgm:prSet>
      <dgm:spPr/>
    </dgm:pt>
    <dgm:pt modelId="{1B85DC23-A2F2-4C38-8457-6A717CEE7534}" type="pres">
      <dgm:prSet presAssocID="{90A78656-9BCB-4DE3-A97C-DEFF6110A634}" presName="sibTrans" presStyleCnt="0"/>
      <dgm:spPr/>
    </dgm:pt>
    <dgm:pt modelId="{530A3795-5A12-479B-96DB-E735A4208BD5}" type="pres">
      <dgm:prSet presAssocID="{094670D0-C140-41C3-AAE4-73E833F1BEE8}" presName="node" presStyleLbl="node1" presStyleIdx="2" presStyleCnt="6">
        <dgm:presLayoutVars>
          <dgm:bulletEnabled val="1"/>
        </dgm:presLayoutVars>
      </dgm:prSet>
      <dgm:spPr/>
    </dgm:pt>
    <dgm:pt modelId="{9A463A45-5642-42E0-AC40-FF01B2D0CC56}" type="pres">
      <dgm:prSet presAssocID="{7BBCFA15-1D08-444C-B500-799DB05C6F90}" presName="sibTrans" presStyleCnt="0"/>
      <dgm:spPr/>
    </dgm:pt>
    <dgm:pt modelId="{6FE70E7C-A0D4-42FE-AB1B-62E8D502A49B}" type="pres">
      <dgm:prSet presAssocID="{256846ED-4BEB-49DE-8CCF-7301314D50CA}" presName="node" presStyleLbl="node1" presStyleIdx="3" presStyleCnt="6">
        <dgm:presLayoutVars>
          <dgm:bulletEnabled val="1"/>
        </dgm:presLayoutVars>
      </dgm:prSet>
      <dgm:spPr/>
    </dgm:pt>
    <dgm:pt modelId="{98807B88-60B8-4699-BDCF-F4ED7CC299CA}" type="pres">
      <dgm:prSet presAssocID="{947CA652-E1C0-4106-825C-A917F0EB2260}" presName="sibTrans" presStyleCnt="0"/>
      <dgm:spPr/>
    </dgm:pt>
    <dgm:pt modelId="{38ADD64A-DD20-480D-BBAB-5D8B965651F5}" type="pres">
      <dgm:prSet presAssocID="{6355B426-00D8-4D43-B584-564E6BCD872D}" presName="node" presStyleLbl="node1" presStyleIdx="4" presStyleCnt="6">
        <dgm:presLayoutVars>
          <dgm:bulletEnabled val="1"/>
        </dgm:presLayoutVars>
      </dgm:prSet>
      <dgm:spPr/>
    </dgm:pt>
    <dgm:pt modelId="{5CFA957C-263F-4357-8670-C5E4F857F40E}" type="pres">
      <dgm:prSet presAssocID="{C44AA8EC-8B87-4DE5-9A86-ED09D57849B5}" presName="sibTrans" presStyleCnt="0"/>
      <dgm:spPr/>
    </dgm:pt>
    <dgm:pt modelId="{AF39EE79-C288-4C2E-82BB-5CD12AE46F17}" type="pres">
      <dgm:prSet presAssocID="{C2AAF099-B4B3-4424-9F6B-458C2AE46075}" presName="node" presStyleLbl="node1" presStyleIdx="5" presStyleCnt="6">
        <dgm:presLayoutVars>
          <dgm:bulletEnabled val="1"/>
        </dgm:presLayoutVars>
      </dgm:prSet>
      <dgm:spPr/>
    </dgm:pt>
  </dgm:ptLst>
  <dgm:cxnLst>
    <dgm:cxn modelId="{2F6C5332-81EE-4A21-991B-05B26AFB8FEC}" srcId="{1A170D88-8A61-4B15-B5E7-6016F3010880}" destId="{62BAB026-E0E3-4CF8-B52E-B30485B4DE84}" srcOrd="0" destOrd="0" parTransId="{D42F7459-7002-40F2-863D-67F5E12BB75C}" sibTransId="{3467A9A9-F689-47CE-8E5C-818BF4181E49}"/>
    <dgm:cxn modelId="{69D87336-5BE9-4ECC-8572-9AE50666C636}" srcId="{1A170D88-8A61-4B15-B5E7-6016F3010880}" destId="{256846ED-4BEB-49DE-8CCF-7301314D50CA}" srcOrd="3" destOrd="0" parTransId="{7EDED01B-2EA2-4BB4-A31B-79FB3CF1E8E6}" sibTransId="{947CA652-E1C0-4106-825C-A917F0EB2260}"/>
    <dgm:cxn modelId="{2644073D-F3FC-44E7-BB1B-A5AEBF725C51}" type="presOf" srcId="{094670D0-C140-41C3-AAE4-73E833F1BEE8}" destId="{530A3795-5A12-479B-96DB-E735A4208BD5}" srcOrd="0" destOrd="0" presId="urn:microsoft.com/office/officeart/2005/8/layout/default"/>
    <dgm:cxn modelId="{82A2CB3F-B688-4238-BA43-3E281898D3D3}" type="presOf" srcId="{1A170D88-8A61-4B15-B5E7-6016F3010880}" destId="{F0E0C786-B994-4AF2-BA34-0C4BC984C206}" srcOrd="0" destOrd="0" presId="urn:microsoft.com/office/officeart/2005/8/layout/default"/>
    <dgm:cxn modelId="{AACC7749-CFB6-456A-85D8-ADAE52E4C24E}" srcId="{1A170D88-8A61-4B15-B5E7-6016F3010880}" destId="{C2AAF099-B4B3-4424-9F6B-458C2AE46075}" srcOrd="5" destOrd="0" parTransId="{040ED144-D495-48E8-B972-1CD43A163292}" sibTransId="{81A33018-A33A-41AA-861C-A333EC884FA6}"/>
    <dgm:cxn modelId="{8499756A-D10F-4CF4-8AEB-369683FB60F9}" type="presOf" srcId="{6355B426-00D8-4D43-B584-564E6BCD872D}" destId="{38ADD64A-DD20-480D-BBAB-5D8B965651F5}" srcOrd="0" destOrd="0" presId="urn:microsoft.com/office/officeart/2005/8/layout/default"/>
    <dgm:cxn modelId="{B7A25CA5-A0FA-4AEA-98AC-E41518844C2B}" type="presOf" srcId="{5D3ED719-C063-4DB6-B231-86B552767BF9}" destId="{BD9B0182-4DC0-4569-853B-0133A5981A9E}" srcOrd="0" destOrd="0" presId="urn:microsoft.com/office/officeart/2005/8/layout/default"/>
    <dgm:cxn modelId="{C20303B6-2EEF-4521-B56A-FAC1E99B6B80}" srcId="{1A170D88-8A61-4B15-B5E7-6016F3010880}" destId="{5D3ED719-C063-4DB6-B231-86B552767BF9}" srcOrd="1" destOrd="0" parTransId="{61C3B779-6D87-4CEA-909A-E9DC1E6E1392}" sibTransId="{90A78656-9BCB-4DE3-A97C-DEFF6110A634}"/>
    <dgm:cxn modelId="{F5EE78B7-9E3E-4062-AE22-683C73104C12}" type="presOf" srcId="{62BAB026-E0E3-4CF8-B52E-B30485B4DE84}" destId="{7C5F9474-D8C2-4F1B-BFB5-6F5A1CDF7D48}" srcOrd="0" destOrd="0" presId="urn:microsoft.com/office/officeart/2005/8/layout/default"/>
    <dgm:cxn modelId="{BCF1BAC2-A793-427E-910E-2FA68143BF5F}" type="presOf" srcId="{256846ED-4BEB-49DE-8CCF-7301314D50CA}" destId="{6FE70E7C-A0D4-42FE-AB1B-62E8D502A49B}" srcOrd="0" destOrd="0" presId="urn:microsoft.com/office/officeart/2005/8/layout/default"/>
    <dgm:cxn modelId="{326ECBD4-678B-4A72-88E1-65DF930584B0}" type="presOf" srcId="{C2AAF099-B4B3-4424-9F6B-458C2AE46075}" destId="{AF39EE79-C288-4C2E-82BB-5CD12AE46F17}" srcOrd="0" destOrd="0" presId="urn:microsoft.com/office/officeart/2005/8/layout/default"/>
    <dgm:cxn modelId="{2E6F1DEF-3BC9-4BB8-83E5-7A626D84C2C0}" srcId="{1A170D88-8A61-4B15-B5E7-6016F3010880}" destId="{6355B426-00D8-4D43-B584-564E6BCD872D}" srcOrd="4" destOrd="0" parTransId="{4F65BFF1-50BC-4958-AAA9-29BE66202EFC}" sibTransId="{C44AA8EC-8B87-4DE5-9A86-ED09D57849B5}"/>
    <dgm:cxn modelId="{2A78DFF8-CB64-4395-BE2D-3CA0FC9F7D27}" srcId="{1A170D88-8A61-4B15-B5E7-6016F3010880}" destId="{094670D0-C140-41C3-AAE4-73E833F1BEE8}" srcOrd="2" destOrd="0" parTransId="{C495F560-0357-4244-BF85-9922D6946F5B}" sibTransId="{7BBCFA15-1D08-444C-B500-799DB05C6F90}"/>
    <dgm:cxn modelId="{3C3C90DF-B077-4AC2-A738-B89C67FC2D2B}" type="presParOf" srcId="{F0E0C786-B994-4AF2-BA34-0C4BC984C206}" destId="{7C5F9474-D8C2-4F1B-BFB5-6F5A1CDF7D48}" srcOrd="0" destOrd="0" presId="urn:microsoft.com/office/officeart/2005/8/layout/default"/>
    <dgm:cxn modelId="{ADE18326-AFF2-4ADB-B06E-D8F4E0923CDA}" type="presParOf" srcId="{F0E0C786-B994-4AF2-BA34-0C4BC984C206}" destId="{87C135CB-8E9C-4F30-B0BB-BC8A17DAAE1F}" srcOrd="1" destOrd="0" presId="urn:microsoft.com/office/officeart/2005/8/layout/default"/>
    <dgm:cxn modelId="{29EAE850-75A3-46DC-BE79-04EDFF3DD118}" type="presParOf" srcId="{F0E0C786-B994-4AF2-BA34-0C4BC984C206}" destId="{BD9B0182-4DC0-4569-853B-0133A5981A9E}" srcOrd="2" destOrd="0" presId="urn:microsoft.com/office/officeart/2005/8/layout/default"/>
    <dgm:cxn modelId="{4D746C6A-9994-499B-A141-BD4EF94737A1}" type="presParOf" srcId="{F0E0C786-B994-4AF2-BA34-0C4BC984C206}" destId="{1B85DC23-A2F2-4C38-8457-6A717CEE7534}" srcOrd="3" destOrd="0" presId="urn:microsoft.com/office/officeart/2005/8/layout/default"/>
    <dgm:cxn modelId="{7838B619-FBFD-48C5-8B7D-C24F3CCA4264}" type="presParOf" srcId="{F0E0C786-B994-4AF2-BA34-0C4BC984C206}" destId="{530A3795-5A12-479B-96DB-E735A4208BD5}" srcOrd="4" destOrd="0" presId="urn:microsoft.com/office/officeart/2005/8/layout/default"/>
    <dgm:cxn modelId="{51575F7F-51E6-4B01-94FC-2B767FECF175}" type="presParOf" srcId="{F0E0C786-B994-4AF2-BA34-0C4BC984C206}" destId="{9A463A45-5642-42E0-AC40-FF01B2D0CC56}" srcOrd="5" destOrd="0" presId="urn:microsoft.com/office/officeart/2005/8/layout/default"/>
    <dgm:cxn modelId="{100D2007-29A9-414B-86A3-1BF022EA3A4E}" type="presParOf" srcId="{F0E0C786-B994-4AF2-BA34-0C4BC984C206}" destId="{6FE70E7C-A0D4-42FE-AB1B-62E8D502A49B}" srcOrd="6" destOrd="0" presId="urn:microsoft.com/office/officeart/2005/8/layout/default"/>
    <dgm:cxn modelId="{42223A2F-E8B0-4823-BB9C-8814B19C290B}" type="presParOf" srcId="{F0E0C786-B994-4AF2-BA34-0C4BC984C206}" destId="{98807B88-60B8-4699-BDCF-F4ED7CC299CA}" srcOrd="7" destOrd="0" presId="urn:microsoft.com/office/officeart/2005/8/layout/default"/>
    <dgm:cxn modelId="{ABDA4AAB-0BBF-40EA-9F12-2C5E9AB39DE5}" type="presParOf" srcId="{F0E0C786-B994-4AF2-BA34-0C4BC984C206}" destId="{38ADD64A-DD20-480D-BBAB-5D8B965651F5}" srcOrd="8" destOrd="0" presId="urn:microsoft.com/office/officeart/2005/8/layout/default"/>
    <dgm:cxn modelId="{B0C07591-4491-488C-A342-E7C3FF0D00ED}" type="presParOf" srcId="{F0E0C786-B994-4AF2-BA34-0C4BC984C206}" destId="{5CFA957C-263F-4357-8670-C5E4F857F40E}" srcOrd="9" destOrd="0" presId="urn:microsoft.com/office/officeart/2005/8/layout/default"/>
    <dgm:cxn modelId="{66AFC98A-9560-4165-A2CA-E558FE94FD5D}" type="presParOf" srcId="{F0E0C786-B994-4AF2-BA34-0C4BC984C206}" destId="{AF39EE79-C288-4C2E-82BB-5CD12AE46F17}"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373817B-7202-47B0-AD1A-4459A75556C7}"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9C6ED5D9-9BF5-48A6-A513-1D06522090BF}">
      <dgm:prSet/>
      <dgm:spPr/>
      <dgm:t>
        <a:bodyPr/>
        <a:lstStyle/>
        <a:p>
          <a:pPr>
            <a:lnSpc>
              <a:spcPct val="100000"/>
            </a:lnSpc>
            <a:defRPr cap="all"/>
          </a:pPr>
          <a:r>
            <a:rPr lang="en-US" b="0" i="0" dirty="0"/>
            <a:t>The factory design pattern is a creational design pattern that provides an interface for creating objects in a superclass, but allows subclasses to alter the type of objects that will be created.</a:t>
          </a:r>
          <a:endParaRPr lang="en-US" dirty="0"/>
        </a:p>
      </dgm:t>
    </dgm:pt>
    <dgm:pt modelId="{24E4710F-AA3E-4873-9136-A33170A88DEC}" type="parTrans" cxnId="{A7491A85-B382-477B-912E-265A57720F37}">
      <dgm:prSet/>
      <dgm:spPr/>
      <dgm:t>
        <a:bodyPr/>
        <a:lstStyle/>
        <a:p>
          <a:endParaRPr lang="en-US"/>
        </a:p>
      </dgm:t>
    </dgm:pt>
    <dgm:pt modelId="{1D096890-CE59-4F5F-865B-4FB62CE8C8C4}" type="sibTrans" cxnId="{A7491A85-B382-477B-912E-265A57720F37}">
      <dgm:prSet/>
      <dgm:spPr/>
      <dgm:t>
        <a:bodyPr/>
        <a:lstStyle/>
        <a:p>
          <a:endParaRPr lang="en-US"/>
        </a:p>
      </dgm:t>
    </dgm:pt>
    <dgm:pt modelId="{228502C1-7C3B-4398-B532-70D92493BAA0}">
      <dgm:prSet custT="1"/>
      <dgm:spPr/>
      <dgm:t>
        <a:bodyPr/>
        <a:lstStyle/>
        <a:p>
          <a:pPr>
            <a:lnSpc>
              <a:spcPct val="100000"/>
            </a:lnSpc>
            <a:defRPr cap="all"/>
          </a:pPr>
          <a:r>
            <a:rPr lang="en-US" sz="1000" b="0" i="0" dirty="0">
              <a:latin typeface="+mn-lt"/>
            </a:rPr>
            <a:t>In other words, the factory design pattern provides a way to encapsulate object creation in a superclass, so that the responsibility of creating objects is delegated to subclasses. This allows the code to be more flexible and extensible, as new types of objects can be added without changing the superclass.</a:t>
          </a:r>
          <a:endParaRPr lang="en-US" sz="1000" dirty="0">
            <a:latin typeface="+mn-lt"/>
          </a:endParaRPr>
        </a:p>
      </dgm:t>
    </dgm:pt>
    <dgm:pt modelId="{5B76512E-F84A-4D4D-94EC-BCEDB72EA939}" type="parTrans" cxnId="{3151B96E-F9CD-4422-8CA6-F17492455432}">
      <dgm:prSet/>
      <dgm:spPr/>
      <dgm:t>
        <a:bodyPr/>
        <a:lstStyle/>
        <a:p>
          <a:endParaRPr lang="en-US"/>
        </a:p>
      </dgm:t>
    </dgm:pt>
    <dgm:pt modelId="{A96810CA-3480-4AEC-97C5-17B2E1086DF5}" type="sibTrans" cxnId="{3151B96E-F9CD-4422-8CA6-F17492455432}">
      <dgm:prSet/>
      <dgm:spPr/>
      <dgm:t>
        <a:bodyPr/>
        <a:lstStyle/>
        <a:p>
          <a:endParaRPr lang="en-US"/>
        </a:p>
      </dgm:t>
    </dgm:pt>
    <dgm:pt modelId="{305129FE-0BD6-48DB-904E-5AE257C15B49}" type="pres">
      <dgm:prSet presAssocID="{9373817B-7202-47B0-AD1A-4459A75556C7}" presName="root" presStyleCnt="0">
        <dgm:presLayoutVars>
          <dgm:dir/>
          <dgm:resizeHandles val="exact"/>
        </dgm:presLayoutVars>
      </dgm:prSet>
      <dgm:spPr/>
    </dgm:pt>
    <dgm:pt modelId="{91F17433-C222-4C9F-98BC-373E45402BED}" type="pres">
      <dgm:prSet presAssocID="{9C6ED5D9-9BF5-48A6-A513-1D06522090BF}" presName="compNode" presStyleCnt="0"/>
      <dgm:spPr/>
    </dgm:pt>
    <dgm:pt modelId="{BBE80CAA-094E-4CE8-A629-0752541263EB}" type="pres">
      <dgm:prSet presAssocID="{9C6ED5D9-9BF5-48A6-A513-1D06522090BF}" presName="iconBgRect" presStyleLbl="bgShp" presStyleIdx="0" presStyleCnt="2"/>
      <dgm:spPr/>
    </dgm:pt>
    <dgm:pt modelId="{AABCEB9A-26A4-48E2-A21C-6C47833C22C4}" type="pres">
      <dgm:prSet presAssocID="{9C6ED5D9-9BF5-48A6-A513-1D06522090B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şliler"/>
        </a:ext>
      </dgm:extLst>
    </dgm:pt>
    <dgm:pt modelId="{5722D727-9B28-461E-A952-23BE5BED3B25}" type="pres">
      <dgm:prSet presAssocID="{9C6ED5D9-9BF5-48A6-A513-1D06522090BF}" presName="spaceRect" presStyleCnt="0"/>
      <dgm:spPr/>
    </dgm:pt>
    <dgm:pt modelId="{D01CC2F3-A44E-4B06-8006-2BA037785C5A}" type="pres">
      <dgm:prSet presAssocID="{9C6ED5D9-9BF5-48A6-A513-1D06522090BF}" presName="textRect" presStyleLbl="revTx" presStyleIdx="0" presStyleCnt="2" custLinFactNeighborX="2485" custLinFactNeighborY="-1744">
        <dgm:presLayoutVars>
          <dgm:chMax val="1"/>
          <dgm:chPref val="1"/>
        </dgm:presLayoutVars>
      </dgm:prSet>
      <dgm:spPr/>
    </dgm:pt>
    <dgm:pt modelId="{DA8E0A99-A224-4B11-9ADD-3BD90365DCCA}" type="pres">
      <dgm:prSet presAssocID="{1D096890-CE59-4F5F-865B-4FB62CE8C8C4}" presName="sibTrans" presStyleCnt="0"/>
      <dgm:spPr/>
    </dgm:pt>
    <dgm:pt modelId="{1F3B525B-AD37-4A4D-A8B5-AE46883331AA}" type="pres">
      <dgm:prSet presAssocID="{228502C1-7C3B-4398-B532-70D92493BAA0}" presName="compNode" presStyleCnt="0"/>
      <dgm:spPr/>
    </dgm:pt>
    <dgm:pt modelId="{7FE5C81A-02A3-4BDE-A254-4B1C08F42D92}" type="pres">
      <dgm:prSet presAssocID="{228502C1-7C3B-4398-B532-70D92493BAA0}" presName="iconBgRect" presStyleLbl="bgShp" presStyleIdx="1" presStyleCnt="2"/>
      <dgm:spPr/>
    </dgm:pt>
    <dgm:pt modelId="{868486F1-C753-4916-A79A-19D0373014D7}" type="pres">
      <dgm:prSet presAssocID="{228502C1-7C3B-4398-B532-70D92493BAA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Hiyerarşi"/>
        </a:ext>
      </dgm:extLst>
    </dgm:pt>
    <dgm:pt modelId="{3928231E-A526-43C7-9676-E6213001632E}" type="pres">
      <dgm:prSet presAssocID="{228502C1-7C3B-4398-B532-70D92493BAA0}" presName="spaceRect" presStyleCnt="0"/>
      <dgm:spPr/>
    </dgm:pt>
    <dgm:pt modelId="{BE6E8BB1-E27A-40BD-9304-FE168806DD75}" type="pres">
      <dgm:prSet presAssocID="{228502C1-7C3B-4398-B532-70D92493BAA0}" presName="textRect" presStyleLbl="revTx" presStyleIdx="1" presStyleCnt="2" custScaleX="97222" custLinFactNeighborX="1275" custLinFactNeighborY="-4908">
        <dgm:presLayoutVars>
          <dgm:chMax val="1"/>
          <dgm:chPref val="1"/>
        </dgm:presLayoutVars>
      </dgm:prSet>
      <dgm:spPr/>
    </dgm:pt>
  </dgm:ptLst>
  <dgm:cxnLst>
    <dgm:cxn modelId="{7565E040-A7B9-425B-AF10-3FE293B6161B}" type="presOf" srcId="{9C6ED5D9-9BF5-48A6-A513-1D06522090BF}" destId="{D01CC2F3-A44E-4B06-8006-2BA037785C5A}" srcOrd="0" destOrd="0" presId="urn:microsoft.com/office/officeart/2018/5/layout/IconCircleLabelList"/>
    <dgm:cxn modelId="{CB034266-A3FC-4325-954D-018D7570B2D4}" type="presOf" srcId="{9373817B-7202-47B0-AD1A-4459A75556C7}" destId="{305129FE-0BD6-48DB-904E-5AE257C15B49}" srcOrd="0" destOrd="0" presId="urn:microsoft.com/office/officeart/2018/5/layout/IconCircleLabelList"/>
    <dgm:cxn modelId="{9C6B8267-F573-4A1B-8BDB-09ABDB0AD909}" type="presOf" srcId="{228502C1-7C3B-4398-B532-70D92493BAA0}" destId="{BE6E8BB1-E27A-40BD-9304-FE168806DD75}" srcOrd="0" destOrd="0" presId="urn:microsoft.com/office/officeart/2018/5/layout/IconCircleLabelList"/>
    <dgm:cxn modelId="{3151B96E-F9CD-4422-8CA6-F17492455432}" srcId="{9373817B-7202-47B0-AD1A-4459A75556C7}" destId="{228502C1-7C3B-4398-B532-70D92493BAA0}" srcOrd="1" destOrd="0" parTransId="{5B76512E-F84A-4D4D-94EC-BCEDB72EA939}" sibTransId="{A96810CA-3480-4AEC-97C5-17B2E1086DF5}"/>
    <dgm:cxn modelId="{A7491A85-B382-477B-912E-265A57720F37}" srcId="{9373817B-7202-47B0-AD1A-4459A75556C7}" destId="{9C6ED5D9-9BF5-48A6-A513-1D06522090BF}" srcOrd="0" destOrd="0" parTransId="{24E4710F-AA3E-4873-9136-A33170A88DEC}" sibTransId="{1D096890-CE59-4F5F-865B-4FB62CE8C8C4}"/>
    <dgm:cxn modelId="{F7BAE832-1DA1-45F1-A34E-A995F385C7ED}" type="presParOf" srcId="{305129FE-0BD6-48DB-904E-5AE257C15B49}" destId="{91F17433-C222-4C9F-98BC-373E45402BED}" srcOrd="0" destOrd="0" presId="urn:microsoft.com/office/officeart/2018/5/layout/IconCircleLabelList"/>
    <dgm:cxn modelId="{247B0ED9-4F62-46C9-917F-AEE17C184F14}" type="presParOf" srcId="{91F17433-C222-4C9F-98BC-373E45402BED}" destId="{BBE80CAA-094E-4CE8-A629-0752541263EB}" srcOrd="0" destOrd="0" presId="urn:microsoft.com/office/officeart/2018/5/layout/IconCircleLabelList"/>
    <dgm:cxn modelId="{D2104E0D-F5BD-4027-A6C6-B0D9FA6B73B0}" type="presParOf" srcId="{91F17433-C222-4C9F-98BC-373E45402BED}" destId="{AABCEB9A-26A4-48E2-A21C-6C47833C22C4}" srcOrd="1" destOrd="0" presId="urn:microsoft.com/office/officeart/2018/5/layout/IconCircleLabelList"/>
    <dgm:cxn modelId="{225E95F6-7430-4843-A212-94678A481DC7}" type="presParOf" srcId="{91F17433-C222-4C9F-98BC-373E45402BED}" destId="{5722D727-9B28-461E-A952-23BE5BED3B25}" srcOrd="2" destOrd="0" presId="urn:microsoft.com/office/officeart/2018/5/layout/IconCircleLabelList"/>
    <dgm:cxn modelId="{9850FC06-ACD4-45F6-AE2E-A8FD83E4991E}" type="presParOf" srcId="{91F17433-C222-4C9F-98BC-373E45402BED}" destId="{D01CC2F3-A44E-4B06-8006-2BA037785C5A}" srcOrd="3" destOrd="0" presId="urn:microsoft.com/office/officeart/2018/5/layout/IconCircleLabelList"/>
    <dgm:cxn modelId="{B2FB499E-A69D-4DFF-B190-55661C1455E2}" type="presParOf" srcId="{305129FE-0BD6-48DB-904E-5AE257C15B49}" destId="{DA8E0A99-A224-4B11-9ADD-3BD90365DCCA}" srcOrd="1" destOrd="0" presId="urn:microsoft.com/office/officeart/2018/5/layout/IconCircleLabelList"/>
    <dgm:cxn modelId="{0BF248D5-D291-4887-9FA6-51887F3600D6}" type="presParOf" srcId="{305129FE-0BD6-48DB-904E-5AE257C15B49}" destId="{1F3B525B-AD37-4A4D-A8B5-AE46883331AA}" srcOrd="2" destOrd="0" presId="urn:microsoft.com/office/officeart/2018/5/layout/IconCircleLabelList"/>
    <dgm:cxn modelId="{057A1CCE-81AC-4537-80AE-76318E8783F0}" type="presParOf" srcId="{1F3B525B-AD37-4A4D-A8B5-AE46883331AA}" destId="{7FE5C81A-02A3-4BDE-A254-4B1C08F42D92}" srcOrd="0" destOrd="0" presId="urn:microsoft.com/office/officeart/2018/5/layout/IconCircleLabelList"/>
    <dgm:cxn modelId="{45457317-7EC2-4095-A798-625E7A81BA6D}" type="presParOf" srcId="{1F3B525B-AD37-4A4D-A8B5-AE46883331AA}" destId="{868486F1-C753-4916-A79A-19D0373014D7}" srcOrd="1" destOrd="0" presId="urn:microsoft.com/office/officeart/2018/5/layout/IconCircleLabelList"/>
    <dgm:cxn modelId="{BE19A609-BA96-4789-9822-DDC67FE0BAD7}" type="presParOf" srcId="{1F3B525B-AD37-4A4D-A8B5-AE46883331AA}" destId="{3928231E-A526-43C7-9676-E6213001632E}" srcOrd="2" destOrd="0" presId="urn:microsoft.com/office/officeart/2018/5/layout/IconCircleLabelList"/>
    <dgm:cxn modelId="{55D3F60C-1B1E-462F-B993-254FF36F1F8B}" type="presParOf" srcId="{1F3B525B-AD37-4A4D-A8B5-AE46883331AA}" destId="{BE6E8BB1-E27A-40BD-9304-FE168806DD7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CF536A4-677E-485F-91FE-4D6A8642CA6D}" type="doc">
      <dgm:prSet loTypeId="urn:microsoft.com/office/officeart/2016/7/layout/LinearArrowProcessNumbered" loCatId="process" qsTypeId="urn:microsoft.com/office/officeart/2005/8/quickstyle/simple1" qsCatId="simple" csTypeId="urn:microsoft.com/office/officeart/2005/8/colors/accent1_2" csCatId="accent1" phldr="1"/>
      <dgm:spPr/>
      <dgm:t>
        <a:bodyPr/>
        <a:lstStyle/>
        <a:p>
          <a:endParaRPr lang="en-US"/>
        </a:p>
      </dgm:t>
    </dgm:pt>
    <dgm:pt modelId="{D4CBF657-9F3B-4E87-92FB-771375605C01}">
      <dgm:prSet custT="1"/>
      <dgm:spPr/>
      <dgm:t>
        <a:bodyPr/>
        <a:lstStyle/>
        <a:p>
          <a:r>
            <a:rPr lang="en-US" sz="1400" b="0" i="0" dirty="0">
              <a:solidFill>
                <a:srgbClr val="FF0000"/>
              </a:solidFill>
            </a:rPr>
            <a:t>Complex object creation logic: </a:t>
          </a:r>
          <a:r>
            <a:rPr lang="en-US" sz="1100" b="0" i="0" dirty="0"/>
            <a:t>If the creation of an object involves complex logic, such as validation, configuration, or dependency injection, it can be difficult to manage that logic within the client code. The factory pattern allows you to encapsulate that logic within a factory class, so that the client only needs to provide the necessary inputs and can rely on the factory to create the object correctly.</a:t>
          </a:r>
          <a:endParaRPr lang="en-US" sz="1100" dirty="0"/>
        </a:p>
      </dgm:t>
    </dgm:pt>
    <dgm:pt modelId="{11BA5F88-C2A9-4ABC-B8E1-316C46373649}" type="parTrans" cxnId="{AEA8059F-5169-4A44-8B92-42129766669E}">
      <dgm:prSet/>
      <dgm:spPr/>
      <dgm:t>
        <a:bodyPr/>
        <a:lstStyle/>
        <a:p>
          <a:endParaRPr lang="en-US"/>
        </a:p>
      </dgm:t>
    </dgm:pt>
    <dgm:pt modelId="{1E36A2A5-3A64-4363-BB71-B33340F75F97}" type="sibTrans" cxnId="{AEA8059F-5169-4A44-8B92-42129766669E}">
      <dgm:prSet phldrT="1" phldr="0"/>
      <dgm:spPr/>
      <dgm:t>
        <a:bodyPr/>
        <a:lstStyle/>
        <a:p>
          <a:r>
            <a:rPr lang="en-US"/>
            <a:t>1</a:t>
          </a:r>
        </a:p>
      </dgm:t>
    </dgm:pt>
    <dgm:pt modelId="{F11E5AED-8348-4AE5-A2B4-6B99DE1F7523}">
      <dgm:prSet custT="1"/>
      <dgm:spPr/>
      <dgm:t>
        <a:bodyPr/>
        <a:lstStyle/>
        <a:p>
          <a:r>
            <a:rPr lang="en-US" sz="1400" b="0" i="0" dirty="0">
              <a:solidFill>
                <a:srgbClr val="FF0000"/>
              </a:solidFill>
            </a:rPr>
            <a:t>Multiple ways to create an object:</a:t>
          </a:r>
          <a:r>
            <a:rPr lang="en-US" sz="1100" b="0" i="0" dirty="0"/>
            <a:t> If there are multiple ways to create an object (e.g. with different parameters or configurations), it can be difficult to manage all of those possibilities within the client code. The factory pattern allows you to provide different factory methods or subclasses to handle different scenarios, so that the client can simply call the appropriate method or subclass.</a:t>
          </a:r>
          <a:endParaRPr lang="en-US" sz="1100" dirty="0"/>
        </a:p>
      </dgm:t>
    </dgm:pt>
    <dgm:pt modelId="{F0327981-2728-4A42-BED6-19427E292C26}" type="parTrans" cxnId="{AF0D4681-3ECB-4C76-8BD4-6CA532B40D87}">
      <dgm:prSet/>
      <dgm:spPr/>
      <dgm:t>
        <a:bodyPr/>
        <a:lstStyle/>
        <a:p>
          <a:endParaRPr lang="en-US"/>
        </a:p>
      </dgm:t>
    </dgm:pt>
    <dgm:pt modelId="{91084293-93A1-40B2-8F07-011BFE7DAFCD}" type="sibTrans" cxnId="{AF0D4681-3ECB-4C76-8BD4-6CA532B40D87}">
      <dgm:prSet phldrT="2" phldr="0"/>
      <dgm:spPr/>
      <dgm:t>
        <a:bodyPr/>
        <a:lstStyle/>
        <a:p>
          <a:r>
            <a:rPr lang="en-US"/>
            <a:t>2</a:t>
          </a:r>
        </a:p>
      </dgm:t>
    </dgm:pt>
    <dgm:pt modelId="{40D6348C-2779-4F0A-8E39-16721EEB062A}">
      <dgm:prSet custT="1"/>
      <dgm:spPr/>
      <dgm:t>
        <a:bodyPr/>
        <a:lstStyle/>
        <a:p>
          <a:r>
            <a:rPr lang="en-US" sz="1400" b="0" i="0" dirty="0">
              <a:solidFill>
                <a:srgbClr val="FF0000"/>
              </a:solidFill>
            </a:rPr>
            <a:t>Changing object creation logic:</a:t>
          </a:r>
          <a:r>
            <a:rPr lang="en-US" sz="1200" b="0" i="0" dirty="0"/>
            <a:t> If the way that objects are created needs to change (e.g. due to a new requirement or dependency), it can be difficult to update all of the client code that creates those objects. The factory pattern allows you to centralize the creation logic within a factory class, so that changes can be made in a single place.</a:t>
          </a:r>
          <a:endParaRPr lang="en-US" sz="1200" dirty="0"/>
        </a:p>
      </dgm:t>
    </dgm:pt>
    <dgm:pt modelId="{0D07B43E-4D9B-4E75-9CB5-44DF79AE4BA3}" type="parTrans" cxnId="{E8A80990-236C-43EE-B8F4-CDC2C2D5E4A3}">
      <dgm:prSet/>
      <dgm:spPr/>
      <dgm:t>
        <a:bodyPr/>
        <a:lstStyle/>
        <a:p>
          <a:endParaRPr lang="en-US"/>
        </a:p>
      </dgm:t>
    </dgm:pt>
    <dgm:pt modelId="{D17AC281-532F-421E-9FB6-44CAE4F7CE38}" type="sibTrans" cxnId="{E8A80990-236C-43EE-B8F4-CDC2C2D5E4A3}">
      <dgm:prSet phldrT="3" phldr="0"/>
      <dgm:spPr/>
      <dgm:t>
        <a:bodyPr/>
        <a:lstStyle/>
        <a:p>
          <a:r>
            <a:rPr lang="en-US"/>
            <a:t>3</a:t>
          </a:r>
        </a:p>
      </dgm:t>
    </dgm:pt>
    <dgm:pt modelId="{295597D5-AB25-4FF1-A7DA-A6E2C7C0BFA5}">
      <dgm:prSet custT="1"/>
      <dgm:spPr/>
      <dgm:t>
        <a:bodyPr/>
        <a:lstStyle/>
        <a:p>
          <a:r>
            <a:rPr lang="en-US" sz="1400" b="0" i="0" dirty="0">
              <a:solidFill>
                <a:srgbClr val="FF0000"/>
              </a:solidFill>
            </a:rPr>
            <a:t>Dependency inversion:</a:t>
          </a:r>
          <a:r>
            <a:rPr lang="en-US" sz="1200" b="0" i="0" dirty="0"/>
            <a:t> If the client code needs to depend on an interface or abstract class rather than a concrete implementation, the factory pattern can help to facilitate that dependency inversion. The factory class can be responsible for instantiating the concrete implementation and returning it to the client.</a:t>
          </a:r>
          <a:endParaRPr lang="en-US" sz="1200" dirty="0"/>
        </a:p>
      </dgm:t>
    </dgm:pt>
    <dgm:pt modelId="{0BAA9D49-7266-4E32-AD64-73CB7B4FC0D2}" type="parTrans" cxnId="{3FA3E38C-2A2D-4A91-8023-E73C7BA5ACB4}">
      <dgm:prSet/>
      <dgm:spPr/>
      <dgm:t>
        <a:bodyPr/>
        <a:lstStyle/>
        <a:p>
          <a:endParaRPr lang="en-US"/>
        </a:p>
      </dgm:t>
    </dgm:pt>
    <dgm:pt modelId="{0B276431-55A0-4F02-A1A9-21314C2E945A}" type="sibTrans" cxnId="{3FA3E38C-2A2D-4A91-8023-E73C7BA5ACB4}">
      <dgm:prSet phldrT="4" phldr="0"/>
      <dgm:spPr/>
      <dgm:t>
        <a:bodyPr/>
        <a:lstStyle/>
        <a:p>
          <a:r>
            <a:rPr lang="en-US"/>
            <a:t>4</a:t>
          </a:r>
        </a:p>
      </dgm:t>
    </dgm:pt>
    <dgm:pt modelId="{CB029491-AF2A-41A3-8A67-9C57807A7E46}">
      <dgm:prSet/>
      <dgm:spPr/>
      <dgm:t>
        <a:bodyPr/>
        <a:lstStyle/>
        <a:p>
          <a:r>
            <a:rPr lang="tr-TR" b="0" i="0" dirty="0"/>
            <a:t>T</a:t>
          </a:r>
          <a:r>
            <a:rPr lang="en-US" b="0" i="0" dirty="0"/>
            <a:t>he factory pattern can help to make your code </a:t>
          </a:r>
          <a:r>
            <a:rPr lang="en-US" b="0" i="0" dirty="0">
              <a:solidFill>
                <a:srgbClr val="FF0000"/>
              </a:solidFill>
            </a:rPr>
            <a:t>more modular</a:t>
          </a:r>
          <a:r>
            <a:rPr lang="en-US" b="0" i="0" dirty="0"/>
            <a:t>, </a:t>
          </a:r>
          <a:r>
            <a:rPr lang="en-US" b="0" i="0" dirty="0">
              <a:solidFill>
                <a:srgbClr val="FF0000"/>
              </a:solidFill>
            </a:rPr>
            <a:t>flexible</a:t>
          </a:r>
          <a:r>
            <a:rPr lang="en-US" b="0" i="0" dirty="0"/>
            <a:t>, and </a:t>
          </a:r>
          <a:r>
            <a:rPr lang="en-US" b="0" i="0" dirty="0">
              <a:solidFill>
                <a:srgbClr val="FF0000"/>
              </a:solidFill>
            </a:rPr>
            <a:t>maintainable</a:t>
          </a:r>
          <a:r>
            <a:rPr lang="en-US" b="0" i="0" dirty="0"/>
            <a:t> by separating object creation from object usage and providing a </a:t>
          </a:r>
          <a:r>
            <a:rPr lang="en-US" b="0" i="0" dirty="0">
              <a:solidFill>
                <a:srgbClr val="FF0000"/>
              </a:solidFill>
            </a:rPr>
            <a:t>centralized place to manage object creation logic</a:t>
          </a:r>
          <a:r>
            <a:rPr lang="en-US" b="0" i="0" dirty="0"/>
            <a:t>.</a:t>
          </a:r>
          <a:endParaRPr lang="en-US" dirty="0"/>
        </a:p>
      </dgm:t>
    </dgm:pt>
    <dgm:pt modelId="{28E9D05D-3327-4C88-92E1-4C810749006F}" type="parTrans" cxnId="{8FC8EA56-8421-4025-B09E-AD09A22A4A40}">
      <dgm:prSet/>
      <dgm:spPr/>
      <dgm:t>
        <a:bodyPr/>
        <a:lstStyle/>
        <a:p>
          <a:endParaRPr lang="en-US"/>
        </a:p>
      </dgm:t>
    </dgm:pt>
    <dgm:pt modelId="{9C0F931E-FAD9-40F9-A77D-95605D7EED8A}" type="sibTrans" cxnId="{8FC8EA56-8421-4025-B09E-AD09A22A4A40}">
      <dgm:prSet phldrT="5" phldr="0"/>
      <dgm:spPr/>
      <dgm:t>
        <a:bodyPr/>
        <a:lstStyle/>
        <a:p>
          <a:r>
            <a:rPr lang="en-US"/>
            <a:t>5</a:t>
          </a:r>
        </a:p>
      </dgm:t>
    </dgm:pt>
    <dgm:pt modelId="{08B2AAB5-108E-4DE1-AFA8-17243320D3FE}" type="pres">
      <dgm:prSet presAssocID="{7CF536A4-677E-485F-91FE-4D6A8642CA6D}" presName="linearFlow" presStyleCnt="0">
        <dgm:presLayoutVars>
          <dgm:dir/>
          <dgm:animLvl val="lvl"/>
          <dgm:resizeHandles val="exact"/>
        </dgm:presLayoutVars>
      </dgm:prSet>
      <dgm:spPr/>
    </dgm:pt>
    <dgm:pt modelId="{8F7A7EB3-EBF1-4070-800A-3174DD38FF2D}" type="pres">
      <dgm:prSet presAssocID="{D4CBF657-9F3B-4E87-92FB-771375605C01}" presName="compositeNode" presStyleCnt="0"/>
      <dgm:spPr/>
    </dgm:pt>
    <dgm:pt modelId="{E05E6A3E-2B70-4E00-BF64-BF95BF0717D4}" type="pres">
      <dgm:prSet presAssocID="{D4CBF657-9F3B-4E87-92FB-771375605C01}" presName="parTx" presStyleLbl="node1" presStyleIdx="0" presStyleCnt="0">
        <dgm:presLayoutVars>
          <dgm:chMax val="0"/>
          <dgm:chPref val="0"/>
          <dgm:bulletEnabled val="1"/>
        </dgm:presLayoutVars>
      </dgm:prSet>
      <dgm:spPr/>
    </dgm:pt>
    <dgm:pt modelId="{98FCAFD8-F318-4308-87C2-E472992CC4C7}" type="pres">
      <dgm:prSet presAssocID="{D4CBF657-9F3B-4E87-92FB-771375605C01}" presName="parSh" presStyleCnt="0"/>
      <dgm:spPr/>
    </dgm:pt>
    <dgm:pt modelId="{D346E974-522D-4B36-AC6C-B746D153FB6F}" type="pres">
      <dgm:prSet presAssocID="{D4CBF657-9F3B-4E87-92FB-771375605C01}" presName="lineNode" presStyleLbl="alignAccFollowNode1" presStyleIdx="0" presStyleCnt="15"/>
      <dgm:spPr/>
    </dgm:pt>
    <dgm:pt modelId="{E6B97783-B798-492D-8569-99982FCD117B}" type="pres">
      <dgm:prSet presAssocID="{D4CBF657-9F3B-4E87-92FB-771375605C01}" presName="lineArrowNode" presStyleLbl="alignAccFollowNode1" presStyleIdx="1" presStyleCnt="15"/>
      <dgm:spPr/>
    </dgm:pt>
    <dgm:pt modelId="{3768A41A-9485-4D26-A5B3-FF27931A4D67}" type="pres">
      <dgm:prSet presAssocID="{1E36A2A5-3A64-4363-BB71-B33340F75F97}" presName="sibTransNodeCircle" presStyleLbl="alignNode1" presStyleIdx="0" presStyleCnt="5">
        <dgm:presLayoutVars>
          <dgm:chMax val="0"/>
          <dgm:bulletEnabled/>
        </dgm:presLayoutVars>
      </dgm:prSet>
      <dgm:spPr/>
    </dgm:pt>
    <dgm:pt modelId="{12A5CF2B-65C1-4D44-A84B-B5EA7F7121C0}" type="pres">
      <dgm:prSet presAssocID="{1E36A2A5-3A64-4363-BB71-B33340F75F97}" presName="spacerBetweenCircleAndCallout" presStyleCnt="0">
        <dgm:presLayoutVars/>
      </dgm:prSet>
      <dgm:spPr/>
    </dgm:pt>
    <dgm:pt modelId="{E0E8586B-B422-4323-8E61-5627CC3329D6}" type="pres">
      <dgm:prSet presAssocID="{D4CBF657-9F3B-4E87-92FB-771375605C01}" presName="nodeText" presStyleLbl="alignAccFollowNode1" presStyleIdx="2" presStyleCnt="15">
        <dgm:presLayoutVars>
          <dgm:bulletEnabled val="1"/>
        </dgm:presLayoutVars>
      </dgm:prSet>
      <dgm:spPr/>
    </dgm:pt>
    <dgm:pt modelId="{B878CB5A-EDAB-4928-AA49-DCA8977311B0}" type="pres">
      <dgm:prSet presAssocID="{1E36A2A5-3A64-4363-BB71-B33340F75F97}" presName="sibTransComposite" presStyleCnt="0"/>
      <dgm:spPr/>
    </dgm:pt>
    <dgm:pt modelId="{29A0A3A5-4AB4-4FE6-BEF0-1D7CA2759348}" type="pres">
      <dgm:prSet presAssocID="{F11E5AED-8348-4AE5-A2B4-6B99DE1F7523}" presName="compositeNode" presStyleCnt="0"/>
      <dgm:spPr/>
    </dgm:pt>
    <dgm:pt modelId="{60BED306-8F2A-4529-A60A-CB79C354161A}" type="pres">
      <dgm:prSet presAssocID="{F11E5AED-8348-4AE5-A2B4-6B99DE1F7523}" presName="parTx" presStyleLbl="node1" presStyleIdx="0" presStyleCnt="0">
        <dgm:presLayoutVars>
          <dgm:chMax val="0"/>
          <dgm:chPref val="0"/>
          <dgm:bulletEnabled val="1"/>
        </dgm:presLayoutVars>
      </dgm:prSet>
      <dgm:spPr/>
    </dgm:pt>
    <dgm:pt modelId="{E71AD072-C83A-4CFC-BF3E-4DAFB21D2EB6}" type="pres">
      <dgm:prSet presAssocID="{F11E5AED-8348-4AE5-A2B4-6B99DE1F7523}" presName="parSh" presStyleCnt="0"/>
      <dgm:spPr/>
    </dgm:pt>
    <dgm:pt modelId="{62D07881-A70A-4903-ADB9-E984FBFF22EE}" type="pres">
      <dgm:prSet presAssocID="{F11E5AED-8348-4AE5-A2B4-6B99DE1F7523}" presName="lineNode" presStyleLbl="alignAccFollowNode1" presStyleIdx="3" presStyleCnt="15"/>
      <dgm:spPr/>
    </dgm:pt>
    <dgm:pt modelId="{5E815FDF-6F7C-4201-B279-A844C16219DB}" type="pres">
      <dgm:prSet presAssocID="{F11E5AED-8348-4AE5-A2B4-6B99DE1F7523}" presName="lineArrowNode" presStyleLbl="alignAccFollowNode1" presStyleIdx="4" presStyleCnt="15"/>
      <dgm:spPr/>
    </dgm:pt>
    <dgm:pt modelId="{86D795CA-0556-4D09-A831-D834669FD1B9}" type="pres">
      <dgm:prSet presAssocID="{91084293-93A1-40B2-8F07-011BFE7DAFCD}" presName="sibTransNodeCircle" presStyleLbl="alignNode1" presStyleIdx="1" presStyleCnt="5">
        <dgm:presLayoutVars>
          <dgm:chMax val="0"/>
          <dgm:bulletEnabled/>
        </dgm:presLayoutVars>
      </dgm:prSet>
      <dgm:spPr/>
    </dgm:pt>
    <dgm:pt modelId="{7B985EBB-4BD9-4D1A-B1DA-9C4AFB600164}" type="pres">
      <dgm:prSet presAssocID="{91084293-93A1-40B2-8F07-011BFE7DAFCD}" presName="spacerBetweenCircleAndCallout" presStyleCnt="0">
        <dgm:presLayoutVars/>
      </dgm:prSet>
      <dgm:spPr/>
    </dgm:pt>
    <dgm:pt modelId="{26D7AC05-5476-4476-B19A-71B6A3962E10}" type="pres">
      <dgm:prSet presAssocID="{F11E5AED-8348-4AE5-A2B4-6B99DE1F7523}" presName="nodeText" presStyleLbl="alignAccFollowNode1" presStyleIdx="5" presStyleCnt="15">
        <dgm:presLayoutVars>
          <dgm:bulletEnabled val="1"/>
        </dgm:presLayoutVars>
      </dgm:prSet>
      <dgm:spPr/>
    </dgm:pt>
    <dgm:pt modelId="{338679F2-6703-43A9-89A1-806A29B80F77}" type="pres">
      <dgm:prSet presAssocID="{91084293-93A1-40B2-8F07-011BFE7DAFCD}" presName="sibTransComposite" presStyleCnt="0"/>
      <dgm:spPr/>
    </dgm:pt>
    <dgm:pt modelId="{C19CCA5E-CFC4-4B8C-A09A-58B1F9229F63}" type="pres">
      <dgm:prSet presAssocID="{40D6348C-2779-4F0A-8E39-16721EEB062A}" presName="compositeNode" presStyleCnt="0"/>
      <dgm:spPr/>
    </dgm:pt>
    <dgm:pt modelId="{07438F7C-B1F2-4A02-8604-B59B9C2D19C1}" type="pres">
      <dgm:prSet presAssocID="{40D6348C-2779-4F0A-8E39-16721EEB062A}" presName="parTx" presStyleLbl="node1" presStyleIdx="0" presStyleCnt="0">
        <dgm:presLayoutVars>
          <dgm:chMax val="0"/>
          <dgm:chPref val="0"/>
          <dgm:bulletEnabled val="1"/>
        </dgm:presLayoutVars>
      </dgm:prSet>
      <dgm:spPr/>
    </dgm:pt>
    <dgm:pt modelId="{0624977E-5C2A-4CE6-929F-59185214DE5B}" type="pres">
      <dgm:prSet presAssocID="{40D6348C-2779-4F0A-8E39-16721EEB062A}" presName="parSh" presStyleCnt="0"/>
      <dgm:spPr/>
    </dgm:pt>
    <dgm:pt modelId="{1E47C99E-89CA-4EB2-B771-3C04B6609227}" type="pres">
      <dgm:prSet presAssocID="{40D6348C-2779-4F0A-8E39-16721EEB062A}" presName="lineNode" presStyleLbl="alignAccFollowNode1" presStyleIdx="6" presStyleCnt="15"/>
      <dgm:spPr/>
    </dgm:pt>
    <dgm:pt modelId="{2F71A441-0240-4A91-8C39-5E3D13E3DA25}" type="pres">
      <dgm:prSet presAssocID="{40D6348C-2779-4F0A-8E39-16721EEB062A}" presName="lineArrowNode" presStyleLbl="alignAccFollowNode1" presStyleIdx="7" presStyleCnt="15"/>
      <dgm:spPr/>
    </dgm:pt>
    <dgm:pt modelId="{C079F6E2-5386-4E06-B15C-D38908489533}" type="pres">
      <dgm:prSet presAssocID="{D17AC281-532F-421E-9FB6-44CAE4F7CE38}" presName="sibTransNodeCircle" presStyleLbl="alignNode1" presStyleIdx="2" presStyleCnt="5">
        <dgm:presLayoutVars>
          <dgm:chMax val="0"/>
          <dgm:bulletEnabled/>
        </dgm:presLayoutVars>
      </dgm:prSet>
      <dgm:spPr/>
    </dgm:pt>
    <dgm:pt modelId="{CD83DCE6-087A-4600-9F6D-973B5AE4F44B}" type="pres">
      <dgm:prSet presAssocID="{D17AC281-532F-421E-9FB6-44CAE4F7CE38}" presName="spacerBetweenCircleAndCallout" presStyleCnt="0">
        <dgm:presLayoutVars/>
      </dgm:prSet>
      <dgm:spPr/>
    </dgm:pt>
    <dgm:pt modelId="{C74521D2-BC37-42A1-88BC-63D605531A28}" type="pres">
      <dgm:prSet presAssocID="{40D6348C-2779-4F0A-8E39-16721EEB062A}" presName="nodeText" presStyleLbl="alignAccFollowNode1" presStyleIdx="8" presStyleCnt="15">
        <dgm:presLayoutVars>
          <dgm:bulletEnabled val="1"/>
        </dgm:presLayoutVars>
      </dgm:prSet>
      <dgm:spPr/>
    </dgm:pt>
    <dgm:pt modelId="{EECB0DD7-8D74-4E2D-831D-63DCFB10E0B1}" type="pres">
      <dgm:prSet presAssocID="{D17AC281-532F-421E-9FB6-44CAE4F7CE38}" presName="sibTransComposite" presStyleCnt="0"/>
      <dgm:spPr/>
    </dgm:pt>
    <dgm:pt modelId="{07D453FC-5DF4-4E49-A744-C103633C0C1B}" type="pres">
      <dgm:prSet presAssocID="{295597D5-AB25-4FF1-A7DA-A6E2C7C0BFA5}" presName="compositeNode" presStyleCnt="0"/>
      <dgm:spPr/>
    </dgm:pt>
    <dgm:pt modelId="{96734AC9-B78A-4210-B8B1-8FBE4B23FF07}" type="pres">
      <dgm:prSet presAssocID="{295597D5-AB25-4FF1-A7DA-A6E2C7C0BFA5}" presName="parTx" presStyleLbl="node1" presStyleIdx="0" presStyleCnt="0">
        <dgm:presLayoutVars>
          <dgm:chMax val="0"/>
          <dgm:chPref val="0"/>
          <dgm:bulletEnabled val="1"/>
        </dgm:presLayoutVars>
      </dgm:prSet>
      <dgm:spPr/>
    </dgm:pt>
    <dgm:pt modelId="{C6E832AC-7606-43F1-9BDC-44D46C463A52}" type="pres">
      <dgm:prSet presAssocID="{295597D5-AB25-4FF1-A7DA-A6E2C7C0BFA5}" presName="parSh" presStyleCnt="0"/>
      <dgm:spPr/>
    </dgm:pt>
    <dgm:pt modelId="{A9EEE2A9-51C2-49DE-8BF3-EB7D77A60410}" type="pres">
      <dgm:prSet presAssocID="{295597D5-AB25-4FF1-A7DA-A6E2C7C0BFA5}" presName="lineNode" presStyleLbl="alignAccFollowNode1" presStyleIdx="9" presStyleCnt="15"/>
      <dgm:spPr/>
    </dgm:pt>
    <dgm:pt modelId="{1F38BC69-1E57-4105-AB36-111AEB4F5919}" type="pres">
      <dgm:prSet presAssocID="{295597D5-AB25-4FF1-A7DA-A6E2C7C0BFA5}" presName="lineArrowNode" presStyleLbl="alignAccFollowNode1" presStyleIdx="10" presStyleCnt="15"/>
      <dgm:spPr/>
    </dgm:pt>
    <dgm:pt modelId="{E987EEAE-0C81-4EC5-9446-0ACFB5F1E370}" type="pres">
      <dgm:prSet presAssocID="{0B276431-55A0-4F02-A1A9-21314C2E945A}" presName="sibTransNodeCircle" presStyleLbl="alignNode1" presStyleIdx="3" presStyleCnt="5">
        <dgm:presLayoutVars>
          <dgm:chMax val="0"/>
          <dgm:bulletEnabled/>
        </dgm:presLayoutVars>
      </dgm:prSet>
      <dgm:spPr/>
    </dgm:pt>
    <dgm:pt modelId="{CEE364C7-FA5B-450A-B25A-90BD0DDEE038}" type="pres">
      <dgm:prSet presAssocID="{0B276431-55A0-4F02-A1A9-21314C2E945A}" presName="spacerBetweenCircleAndCallout" presStyleCnt="0">
        <dgm:presLayoutVars/>
      </dgm:prSet>
      <dgm:spPr/>
    </dgm:pt>
    <dgm:pt modelId="{765C4F3C-AACD-48CF-BEFC-65BAE8D1C01D}" type="pres">
      <dgm:prSet presAssocID="{295597D5-AB25-4FF1-A7DA-A6E2C7C0BFA5}" presName="nodeText" presStyleLbl="alignAccFollowNode1" presStyleIdx="11" presStyleCnt="15">
        <dgm:presLayoutVars>
          <dgm:bulletEnabled val="1"/>
        </dgm:presLayoutVars>
      </dgm:prSet>
      <dgm:spPr/>
    </dgm:pt>
    <dgm:pt modelId="{F29B73F8-B783-4E2B-B1C3-4C89A290E543}" type="pres">
      <dgm:prSet presAssocID="{0B276431-55A0-4F02-A1A9-21314C2E945A}" presName="sibTransComposite" presStyleCnt="0"/>
      <dgm:spPr/>
    </dgm:pt>
    <dgm:pt modelId="{FDCE387C-9609-4293-A076-B0ECC755F782}" type="pres">
      <dgm:prSet presAssocID="{CB029491-AF2A-41A3-8A67-9C57807A7E46}" presName="compositeNode" presStyleCnt="0"/>
      <dgm:spPr/>
    </dgm:pt>
    <dgm:pt modelId="{1278E28D-5894-4CBA-8186-6DE2B87C5055}" type="pres">
      <dgm:prSet presAssocID="{CB029491-AF2A-41A3-8A67-9C57807A7E46}" presName="parTx" presStyleLbl="node1" presStyleIdx="0" presStyleCnt="0">
        <dgm:presLayoutVars>
          <dgm:chMax val="0"/>
          <dgm:chPref val="0"/>
          <dgm:bulletEnabled val="1"/>
        </dgm:presLayoutVars>
      </dgm:prSet>
      <dgm:spPr/>
    </dgm:pt>
    <dgm:pt modelId="{32296D3D-D1F0-462F-BF48-AF7121B713D1}" type="pres">
      <dgm:prSet presAssocID="{CB029491-AF2A-41A3-8A67-9C57807A7E46}" presName="parSh" presStyleCnt="0"/>
      <dgm:spPr/>
    </dgm:pt>
    <dgm:pt modelId="{28F8F3E2-9985-47CF-B6B8-32FC76661914}" type="pres">
      <dgm:prSet presAssocID="{CB029491-AF2A-41A3-8A67-9C57807A7E46}" presName="lineNode" presStyleLbl="alignAccFollowNode1" presStyleIdx="12" presStyleCnt="15"/>
      <dgm:spPr/>
    </dgm:pt>
    <dgm:pt modelId="{B2CABCC6-768A-4FCA-809D-71006BBD8279}" type="pres">
      <dgm:prSet presAssocID="{CB029491-AF2A-41A3-8A67-9C57807A7E46}" presName="lineArrowNode" presStyleLbl="alignAccFollowNode1" presStyleIdx="13" presStyleCnt="15"/>
      <dgm:spPr/>
    </dgm:pt>
    <dgm:pt modelId="{E152B283-7B59-45CE-A1DD-165D565C8DC8}" type="pres">
      <dgm:prSet presAssocID="{9C0F931E-FAD9-40F9-A77D-95605D7EED8A}" presName="sibTransNodeCircle" presStyleLbl="alignNode1" presStyleIdx="4" presStyleCnt="5">
        <dgm:presLayoutVars>
          <dgm:chMax val="0"/>
          <dgm:bulletEnabled/>
        </dgm:presLayoutVars>
      </dgm:prSet>
      <dgm:spPr/>
    </dgm:pt>
    <dgm:pt modelId="{A9BDF8FF-7E28-4E69-A91C-3385A8E48EFD}" type="pres">
      <dgm:prSet presAssocID="{9C0F931E-FAD9-40F9-A77D-95605D7EED8A}" presName="spacerBetweenCircleAndCallout" presStyleCnt="0">
        <dgm:presLayoutVars/>
      </dgm:prSet>
      <dgm:spPr/>
    </dgm:pt>
    <dgm:pt modelId="{F93862A7-1F42-4C71-9978-6E8262813D69}" type="pres">
      <dgm:prSet presAssocID="{CB029491-AF2A-41A3-8A67-9C57807A7E46}" presName="nodeText" presStyleLbl="alignAccFollowNode1" presStyleIdx="14" presStyleCnt="15">
        <dgm:presLayoutVars>
          <dgm:bulletEnabled val="1"/>
        </dgm:presLayoutVars>
      </dgm:prSet>
      <dgm:spPr/>
    </dgm:pt>
  </dgm:ptLst>
  <dgm:cxnLst>
    <dgm:cxn modelId="{01461C17-8686-41FF-BA7C-8C39313A4781}" type="presOf" srcId="{295597D5-AB25-4FF1-A7DA-A6E2C7C0BFA5}" destId="{765C4F3C-AACD-48CF-BEFC-65BAE8D1C01D}" srcOrd="0" destOrd="0" presId="urn:microsoft.com/office/officeart/2016/7/layout/LinearArrowProcessNumbered"/>
    <dgm:cxn modelId="{92D3B218-4C89-4DC1-A11A-B4F7B734E7D4}" type="presOf" srcId="{9C0F931E-FAD9-40F9-A77D-95605D7EED8A}" destId="{E152B283-7B59-45CE-A1DD-165D565C8DC8}" srcOrd="0" destOrd="0" presId="urn:microsoft.com/office/officeart/2016/7/layout/LinearArrowProcessNumbered"/>
    <dgm:cxn modelId="{0320D861-C13C-46FF-AD3B-40FEAC1881DB}" type="presOf" srcId="{91084293-93A1-40B2-8F07-011BFE7DAFCD}" destId="{86D795CA-0556-4D09-A831-D834669FD1B9}" srcOrd="0" destOrd="0" presId="urn:microsoft.com/office/officeart/2016/7/layout/LinearArrowProcessNumbered"/>
    <dgm:cxn modelId="{6B2B974A-A232-488D-BE84-77057682BEA1}" type="presOf" srcId="{F11E5AED-8348-4AE5-A2B4-6B99DE1F7523}" destId="{26D7AC05-5476-4476-B19A-71B6A3962E10}" srcOrd="0" destOrd="0" presId="urn:microsoft.com/office/officeart/2016/7/layout/LinearArrowProcessNumbered"/>
    <dgm:cxn modelId="{8BD99B4C-DA8A-486C-8432-62FA90BBC914}" type="presOf" srcId="{1E36A2A5-3A64-4363-BB71-B33340F75F97}" destId="{3768A41A-9485-4D26-A5B3-FF27931A4D67}" srcOrd="0" destOrd="0" presId="urn:microsoft.com/office/officeart/2016/7/layout/LinearArrowProcessNumbered"/>
    <dgm:cxn modelId="{95536F74-275D-4219-A5A8-65FB3EF878CB}" type="presOf" srcId="{CB029491-AF2A-41A3-8A67-9C57807A7E46}" destId="{F93862A7-1F42-4C71-9978-6E8262813D69}" srcOrd="0" destOrd="0" presId="urn:microsoft.com/office/officeart/2016/7/layout/LinearArrowProcessNumbered"/>
    <dgm:cxn modelId="{29100556-F978-41D1-B6F9-81C04FC40C4C}" type="presOf" srcId="{D4CBF657-9F3B-4E87-92FB-771375605C01}" destId="{E0E8586B-B422-4323-8E61-5627CC3329D6}" srcOrd="0" destOrd="0" presId="urn:microsoft.com/office/officeart/2016/7/layout/LinearArrowProcessNumbered"/>
    <dgm:cxn modelId="{8FC8EA56-8421-4025-B09E-AD09A22A4A40}" srcId="{7CF536A4-677E-485F-91FE-4D6A8642CA6D}" destId="{CB029491-AF2A-41A3-8A67-9C57807A7E46}" srcOrd="4" destOrd="0" parTransId="{28E9D05D-3327-4C88-92E1-4C810749006F}" sibTransId="{9C0F931E-FAD9-40F9-A77D-95605D7EED8A}"/>
    <dgm:cxn modelId="{AF0D4681-3ECB-4C76-8BD4-6CA532B40D87}" srcId="{7CF536A4-677E-485F-91FE-4D6A8642CA6D}" destId="{F11E5AED-8348-4AE5-A2B4-6B99DE1F7523}" srcOrd="1" destOrd="0" parTransId="{F0327981-2728-4A42-BED6-19427E292C26}" sibTransId="{91084293-93A1-40B2-8F07-011BFE7DAFCD}"/>
    <dgm:cxn modelId="{3FA3E38C-2A2D-4A91-8023-E73C7BA5ACB4}" srcId="{7CF536A4-677E-485F-91FE-4D6A8642CA6D}" destId="{295597D5-AB25-4FF1-A7DA-A6E2C7C0BFA5}" srcOrd="3" destOrd="0" parTransId="{0BAA9D49-7266-4E32-AD64-73CB7B4FC0D2}" sibTransId="{0B276431-55A0-4F02-A1A9-21314C2E945A}"/>
    <dgm:cxn modelId="{E8A80990-236C-43EE-B8F4-CDC2C2D5E4A3}" srcId="{7CF536A4-677E-485F-91FE-4D6A8642CA6D}" destId="{40D6348C-2779-4F0A-8E39-16721EEB062A}" srcOrd="2" destOrd="0" parTransId="{0D07B43E-4D9B-4E75-9CB5-44DF79AE4BA3}" sibTransId="{D17AC281-532F-421E-9FB6-44CAE4F7CE38}"/>
    <dgm:cxn modelId="{AEA8059F-5169-4A44-8B92-42129766669E}" srcId="{7CF536A4-677E-485F-91FE-4D6A8642CA6D}" destId="{D4CBF657-9F3B-4E87-92FB-771375605C01}" srcOrd="0" destOrd="0" parTransId="{11BA5F88-C2A9-4ABC-B8E1-316C46373649}" sibTransId="{1E36A2A5-3A64-4363-BB71-B33340F75F97}"/>
    <dgm:cxn modelId="{E2EAF0C0-8C4E-43E0-BB71-E426F9AB6D39}" type="presOf" srcId="{0B276431-55A0-4F02-A1A9-21314C2E945A}" destId="{E987EEAE-0C81-4EC5-9446-0ACFB5F1E370}" srcOrd="0" destOrd="0" presId="urn:microsoft.com/office/officeart/2016/7/layout/LinearArrowProcessNumbered"/>
    <dgm:cxn modelId="{E753E7CD-EE64-408D-8049-735F0DADDB9E}" type="presOf" srcId="{40D6348C-2779-4F0A-8E39-16721EEB062A}" destId="{C74521D2-BC37-42A1-88BC-63D605531A28}" srcOrd="0" destOrd="0" presId="urn:microsoft.com/office/officeart/2016/7/layout/LinearArrowProcessNumbered"/>
    <dgm:cxn modelId="{5E8F73D3-5CE9-4806-BDA9-3A5C483FCA74}" type="presOf" srcId="{7CF536A4-677E-485F-91FE-4D6A8642CA6D}" destId="{08B2AAB5-108E-4DE1-AFA8-17243320D3FE}" srcOrd="0" destOrd="0" presId="urn:microsoft.com/office/officeart/2016/7/layout/LinearArrowProcessNumbered"/>
    <dgm:cxn modelId="{E21A6FED-343B-48AF-BE2E-41DAC0472BAE}" type="presOf" srcId="{D17AC281-532F-421E-9FB6-44CAE4F7CE38}" destId="{C079F6E2-5386-4E06-B15C-D38908489533}" srcOrd="0" destOrd="0" presId="urn:microsoft.com/office/officeart/2016/7/layout/LinearArrowProcessNumbered"/>
    <dgm:cxn modelId="{63478010-C2E8-4F9B-806D-9E543070815E}" type="presParOf" srcId="{08B2AAB5-108E-4DE1-AFA8-17243320D3FE}" destId="{8F7A7EB3-EBF1-4070-800A-3174DD38FF2D}" srcOrd="0" destOrd="0" presId="urn:microsoft.com/office/officeart/2016/7/layout/LinearArrowProcessNumbered"/>
    <dgm:cxn modelId="{C5CBFF2A-49E8-4191-A6A3-5D46FCFBB4CF}" type="presParOf" srcId="{8F7A7EB3-EBF1-4070-800A-3174DD38FF2D}" destId="{E05E6A3E-2B70-4E00-BF64-BF95BF0717D4}" srcOrd="0" destOrd="0" presId="urn:microsoft.com/office/officeart/2016/7/layout/LinearArrowProcessNumbered"/>
    <dgm:cxn modelId="{6789C889-69FB-498A-A4AC-7F4F6386FB85}" type="presParOf" srcId="{8F7A7EB3-EBF1-4070-800A-3174DD38FF2D}" destId="{98FCAFD8-F318-4308-87C2-E472992CC4C7}" srcOrd="1" destOrd="0" presId="urn:microsoft.com/office/officeart/2016/7/layout/LinearArrowProcessNumbered"/>
    <dgm:cxn modelId="{66C790FC-CE5C-48FD-BAB7-5284D15A95ED}" type="presParOf" srcId="{98FCAFD8-F318-4308-87C2-E472992CC4C7}" destId="{D346E974-522D-4B36-AC6C-B746D153FB6F}" srcOrd="0" destOrd="0" presId="urn:microsoft.com/office/officeart/2016/7/layout/LinearArrowProcessNumbered"/>
    <dgm:cxn modelId="{B1A0917D-A678-45B4-8E1E-BA865D2533BD}" type="presParOf" srcId="{98FCAFD8-F318-4308-87C2-E472992CC4C7}" destId="{E6B97783-B798-492D-8569-99982FCD117B}" srcOrd="1" destOrd="0" presId="urn:microsoft.com/office/officeart/2016/7/layout/LinearArrowProcessNumbered"/>
    <dgm:cxn modelId="{1F3F5958-4304-4B14-9254-6345914BB32E}" type="presParOf" srcId="{98FCAFD8-F318-4308-87C2-E472992CC4C7}" destId="{3768A41A-9485-4D26-A5B3-FF27931A4D67}" srcOrd="2" destOrd="0" presId="urn:microsoft.com/office/officeart/2016/7/layout/LinearArrowProcessNumbered"/>
    <dgm:cxn modelId="{7BDF0F16-E927-4907-9F02-5A5A362E43CD}" type="presParOf" srcId="{98FCAFD8-F318-4308-87C2-E472992CC4C7}" destId="{12A5CF2B-65C1-4D44-A84B-B5EA7F7121C0}" srcOrd="3" destOrd="0" presId="urn:microsoft.com/office/officeart/2016/7/layout/LinearArrowProcessNumbered"/>
    <dgm:cxn modelId="{A3E429F8-0D1D-4743-89DA-72AD76E1EB14}" type="presParOf" srcId="{8F7A7EB3-EBF1-4070-800A-3174DD38FF2D}" destId="{E0E8586B-B422-4323-8E61-5627CC3329D6}" srcOrd="2" destOrd="0" presId="urn:microsoft.com/office/officeart/2016/7/layout/LinearArrowProcessNumbered"/>
    <dgm:cxn modelId="{FE7ABA10-EAE1-47F9-A9A7-7ACAAECCF4CF}" type="presParOf" srcId="{08B2AAB5-108E-4DE1-AFA8-17243320D3FE}" destId="{B878CB5A-EDAB-4928-AA49-DCA8977311B0}" srcOrd="1" destOrd="0" presId="urn:microsoft.com/office/officeart/2016/7/layout/LinearArrowProcessNumbered"/>
    <dgm:cxn modelId="{7D82B640-4ACF-4D6D-86AD-F4848CF97FEA}" type="presParOf" srcId="{08B2AAB5-108E-4DE1-AFA8-17243320D3FE}" destId="{29A0A3A5-4AB4-4FE6-BEF0-1D7CA2759348}" srcOrd="2" destOrd="0" presId="urn:microsoft.com/office/officeart/2016/7/layout/LinearArrowProcessNumbered"/>
    <dgm:cxn modelId="{99FE17B4-55EB-458E-932F-251852254022}" type="presParOf" srcId="{29A0A3A5-4AB4-4FE6-BEF0-1D7CA2759348}" destId="{60BED306-8F2A-4529-A60A-CB79C354161A}" srcOrd="0" destOrd="0" presId="urn:microsoft.com/office/officeart/2016/7/layout/LinearArrowProcessNumbered"/>
    <dgm:cxn modelId="{02C2E132-EF30-4174-934F-6C8113A70685}" type="presParOf" srcId="{29A0A3A5-4AB4-4FE6-BEF0-1D7CA2759348}" destId="{E71AD072-C83A-4CFC-BF3E-4DAFB21D2EB6}" srcOrd="1" destOrd="0" presId="urn:microsoft.com/office/officeart/2016/7/layout/LinearArrowProcessNumbered"/>
    <dgm:cxn modelId="{C86B2D07-25DF-4332-81DA-4103FD8062CF}" type="presParOf" srcId="{E71AD072-C83A-4CFC-BF3E-4DAFB21D2EB6}" destId="{62D07881-A70A-4903-ADB9-E984FBFF22EE}" srcOrd="0" destOrd="0" presId="urn:microsoft.com/office/officeart/2016/7/layout/LinearArrowProcessNumbered"/>
    <dgm:cxn modelId="{1798C7C3-C3FF-4D14-B7BB-C8AD735837E0}" type="presParOf" srcId="{E71AD072-C83A-4CFC-BF3E-4DAFB21D2EB6}" destId="{5E815FDF-6F7C-4201-B279-A844C16219DB}" srcOrd="1" destOrd="0" presId="urn:microsoft.com/office/officeart/2016/7/layout/LinearArrowProcessNumbered"/>
    <dgm:cxn modelId="{0F2906C0-8F45-485C-ABF3-C6D1E06FCACA}" type="presParOf" srcId="{E71AD072-C83A-4CFC-BF3E-4DAFB21D2EB6}" destId="{86D795CA-0556-4D09-A831-D834669FD1B9}" srcOrd="2" destOrd="0" presId="urn:microsoft.com/office/officeart/2016/7/layout/LinearArrowProcessNumbered"/>
    <dgm:cxn modelId="{71232EC2-EA3A-4B6C-95F4-EEFBA26F5314}" type="presParOf" srcId="{E71AD072-C83A-4CFC-BF3E-4DAFB21D2EB6}" destId="{7B985EBB-4BD9-4D1A-B1DA-9C4AFB600164}" srcOrd="3" destOrd="0" presId="urn:microsoft.com/office/officeart/2016/7/layout/LinearArrowProcessNumbered"/>
    <dgm:cxn modelId="{94912E75-3702-4BBA-BFB0-DAFBE26C1AC1}" type="presParOf" srcId="{29A0A3A5-4AB4-4FE6-BEF0-1D7CA2759348}" destId="{26D7AC05-5476-4476-B19A-71B6A3962E10}" srcOrd="2" destOrd="0" presId="urn:microsoft.com/office/officeart/2016/7/layout/LinearArrowProcessNumbered"/>
    <dgm:cxn modelId="{0935F400-763B-4C23-8F3B-BD4FFC6ADEBA}" type="presParOf" srcId="{08B2AAB5-108E-4DE1-AFA8-17243320D3FE}" destId="{338679F2-6703-43A9-89A1-806A29B80F77}" srcOrd="3" destOrd="0" presId="urn:microsoft.com/office/officeart/2016/7/layout/LinearArrowProcessNumbered"/>
    <dgm:cxn modelId="{A5FD1339-8E32-46C2-9811-BAA8F6BF49E5}" type="presParOf" srcId="{08B2AAB5-108E-4DE1-AFA8-17243320D3FE}" destId="{C19CCA5E-CFC4-4B8C-A09A-58B1F9229F63}" srcOrd="4" destOrd="0" presId="urn:microsoft.com/office/officeart/2016/7/layout/LinearArrowProcessNumbered"/>
    <dgm:cxn modelId="{DD9A2B21-2F02-488F-8265-BA771236113A}" type="presParOf" srcId="{C19CCA5E-CFC4-4B8C-A09A-58B1F9229F63}" destId="{07438F7C-B1F2-4A02-8604-B59B9C2D19C1}" srcOrd="0" destOrd="0" presId="urn:microsoft.com/office/officeart/2016/7/layout/LinearArrowProcessNumbered"/>
    <dgm:cxn modelId="{4698CBB2-FEF9-436B-89CA-25475CA98084}" type="presParOf" srcId="{C19CCA5E-CFC4-4B8C-A09A-58B1F9229F63}" destId="{0624977E-5C2A-4CE6-929F-59185214DE5B}" srcOrd="1" destOrd="0" presId="urn:microsoft.com/office/officeart/2016/7/layout/LinearArrowProcessNumbered"/>
    <dgm:cxn modelId="{BCE12E99-EC82-4C88-B855-F8DD7CF1F493}" type="presParOf" srcId="{0624977E-5C2A-4CE6-929F-59185214DE5B}" destId="{1E47C99E-89CA-4EB2-B771-3C04B6609227}" srcOrd="0" destOrd="0" presId="urn:microsoft.com/office/officeart/2016/7/layout/LinearArrowProcessNumbered"/>
    <dgm:cxn modelId="{16CD2265-8BCC-49ED-B5D7-BCD5E0FF0B7C}" type="presParOf" srcId="{0624977E-5C2A-4CE6-929F-59185214DE5B}" destId="{2F71A441-0240-4A91-8C39-5E3D13E3DA25}" srcOrd="1" destOrd="0" presId="urn:microsoft.com/office/officeart/2016/7/layout/LinearArrowProcessNumbered"/>
    <dgm:cxn modelId="{05DE8E44-A189-4E82-8381-790A43D31E64}" type="presParOf" srcId="{0624977E-5C2A-4CE6-929F-59185214DE5B}" destId="{C079F6E2-5386-4E06-B15C-D38908489533}" srcOrd="2" destOrd="0" presId="urn:microsoft.com/office/officeart/2016/7/layout/LinearArrowProcessNumbered"/>
    <dgm:cxn modelId="{9C9A57E2-ACAB-41DF-AEFC-73B34C71E144}" type="presParOf" srcId="{0624977E-5C2A-4CE6-929F-59185214DE5B}" destId="{CD83DCE6-087A-4600-9F6D-973B5AE4F44B}" srcOrd="3" destOrd="0" presId="urn:microsoft.com/office/officeart/2016/7/layout/LinearArrowProcessNumbered"/>
    <dgm:cxn modelId="{9DAD464A-F85A-43BF-9429-B605CF6BADAA}" type="presParOf" srcId="{C19CCA5E-CFC4-4B8C-A09A-58B1F9229F63}" destId="{C74521D2-BC37-42A1-88BC-63D605531A28}" srcOrd="2" destOrd="0" presId="urn:microsoft.com/office/officeart/2016/7/layout/LinearArrowProcessNumbered"/>
    <dgm:cxn modelId="{B9A26B74-CBF7-4D4B-A4FA-8A11791260A9}" type="presParOf" srcId="{08B2AAB5-108E-4DE1-AFA8-17243320D3FE}" destId="{EECB0DD7-8D74-4E2D-831D-63DCFB10E0B1}" srcOrd="5" destOrd="0" presId="urn:microsoft.com/office/officeart/2016/7/layout/LinearArrowProcessNumbered"/>
    <dgm:cxn modelId="{66DE56C6-C9F7-4A43-854A-4A7DDF5FB183}" type="presParOf" srcId="{08B2AAB5-108E-4DE1-AFA8-17243320D3FE}" destId="{07D453FC-5DF4-4E49-A744-C103633C0C1B}" srcOrd="6" destOrd="0" presId="urn:microsoft.com/office/officeart/2016/7/layout/LinearArrowProcessNumbered"/>
    <dgm:cxn modelId="{87C0BE83-239E-4FD6-B118-BA146D678807}" type="presParOf" srcId="{07D453FC-5DF4-4E49-A744-C103633C0C1B}" destId="{96734AC9-B78A-4210-B8B1-8FBE4B23FF07}" srcOrd="0" destOrd="0" presId="urn:microsoft.com/office/officeart/2016/7/layout/LinearArrowProcessNumbered"/>
    <dgm:cxn modelId="{F453DAD0-D09C-4A8F-A49E-D8641CE20749}" type="presParOf" srcId="{07D453FC-5DF4-4E49-A744-C103633C0C1B}" destId="{C6E832AC-7606-43F1-9BDC-44D46C463A52}" srcOrd="1" destOrd="0" presId="urn:microsoft.com/office/officeart/2016/7/layout/LinearArrowProcessNumbered"/>
    <dgm:cxn modelId="{59352CC1-BBC9-49F9-BB73-E8045C0DD6D2}" type="presParOf" srcId="{C6E832AC-7606-43F1-9BDC-44D46C463A52}" destId="{A9EEE2A9-51C2-49DE-8BF3-EB7D77A60410}" srcOrd="0" destOrd="0" presId="urn:microsoft.com/office/officeart/2016/7/layout/LinearArrowProcessNumbered"/>
    <dgm:cxn modelId="{52D6085C-18D8-4808-AA16-C3392A0B53DF}" type="presParOf" srcId="{C6E832AC-7606-43F1-9BDC-44D46C463A52}" destId="{1F38BC69-1E57-4105-AB36-111AEB4F5919}" srcOrd="1" destOrd="0" presId="urn:microsoft.com/office/officeart/2016/7/layout/LinearArrowProcessNumbered"/>
    <dgm:cxn modelId="{D689B3E3-924F-440B-9CF7-B6CCDE9396F6}" type="presParOf" srcId="{C6E832AC-7606-43F1-9BDC-44D46C463A52}" destId="{E987EEAE-0C81-4EC5-9446-0ACFB5F1E370}" srcOrd="2" destOrd="0" presId="urn:microsoft.com/office/officeart/2016/7/layout/LinearArrowProcessNumbered"/>
    <dgm:cxn modelId="{0DB88FC4-08EE-41B0-8F13-FFFE6226DD0D}" type="presParOf" srcId="{C6E832AC-7606-43F1-9BDC-44D46C463A52}" destId="{CEE364C7-FA5B-450A-B25A-90BD0DDEE038}" srcOrd="3" destOrd="0" presId="urn:microsoft.com/office/officeart/2016/7/layout/LinearArrowProcessNumbered"/>
    <dgm:cxn modelId="{73C73D03-F984-4256-BC72-AD8E5B41946C}" type="presParOf" srcId="{07D453FC-5DF4-4E49-A744-C103633C0C1B}" destId="{765C4F3C-AACD-48CF-BEFC-65BAE8D1C01D}" srcOrd="2" destOrd="0" presId="urn:microsoft.com/office/officeart/2016/7/layout/LinearArrowProcessNumbered"/>
    <dgm:cxn modelId="{8D7BD4F9-8121-4840-A724-3DBC14B9027F}" type="presParOf" srcId="{08B2AAB5-108E-4DE1-AFA8-17243320D3FE}" destId="{F29B73F8-B783-4E2B-B1C3-4C89A290E543}" srcOrd="7" destOrd="0" presId="urn:microsoft.com/office/officeart/2016/7/layout/LinearArrowProcessNumbered"/>
    <dgm:cxn modelId="{DAF035C6-1F9A-4CDD-80B1-D99969F8B01B}" type="presParOf" srcId="{08B2AAB5-108E-4DE1-AFA8-17243320D3FE}" destId="{FDCE387C-9609-4293-A076-B0ECC755F782}" srcOrd="8" destOrd="0" presId="urn:microsoft.com/office/officeart/2016/7/layout/LinearArrowProcessNumbered"/>
    <dgm:cxn modelId="{E372AFE6-CB9C-47F4-9327-7A28853404AB}" type="presParOf" srcId="{FDCE387C-9609-4293-A076-B0ECC755F782}" destId="{1278E28D-5894-4CBA-8186-6DE2B87C5055}" srcOrd="0" destOrd="0" presId="urn:microsoft.com/office/officeart/2016/7/layout/LinearArrowProcessNumbered"/>
    <dgm:cxn modelId="{87215B35-C264-41A5-9503-D215B841FDB8}" type="presParOf" srcId="{FDCE387C-9609-4293-A076-B0ECC755F782}" destId="{32296D3D-D1F0-462F-BF48-AF7121B713D1}" srcOrd="1" destOrd="0" presId="urn:microsoft.com/office/officeart/2016/7/layout/LinearArrowProcessNumbered"/>
    <dgm:cxn modelId="{7FF7E2E4-8B10-4A74-848D-A8EB0C4F517E}" type="presParOf" srcId="{32296D3D-D1F0-462F-BF48-AF7121B713D1}" destId="{28F8F3E2-9985-47CF-B6B8-32FC76661914}" srcOrd="0" destOrd="0" presId="urn:microsoft.com/office/officeart/2016/7/layout/LinearArrowProcessNumbered"/>
    <dgm:cxn modelId="{EB64C4E3-1B37-44B4-8C44-F19DA2E1EB21}" type="presParOf" srcId="{32296D3D-D1F0-462F-BF48-AF7121B713D1}" destId="{B2CABCC6-768A-4FCA-809D-71006BBD8279}" srcOrd="1" destOrd="0" presId="urn:microsoft.com/office/officeart/2016/7/layout/LinearArrowProcessNumbered"/>
    <dgm:cxn modelId="{7EC8FDD9-7E42-4B3E-909F-2067549E0A39}" type="presParOf" srcId="{32296D3D-D1F0-462F-BF48-AF7121B713D1}" destId="{E152B283-7B59-45CE-A1DD-165D565C8DC8}" srcOrd="2" destOrd="0" presId="urn:microsoft.com/office/officeart/2016/7/layout/LinearArrowProcessNumbered"/>
    <dgm:cxn modelId="{BF41B75B-D51B-4456-BB4E-4FC926AEE566}" type="presParOf" srcId="{32296D3D-D1F0-462F-BF48-AF7121B713D1}" destId="{A9BDF8FF-7E28-4E69-A91C-3385A8E48EFD}" srcOrd="3" destOrd="0" presId="urn:microsoft.com/office/officeart/2016/7/layout/LinearArrowProcessNumbered"/>
    <dgm:cxn modelId="{C8C4C91B-FBD7-4CB6-AB9A-4E52FB20B5FE}" type="presParOf" srcId="{FDCE387C-9609-4293-A076-B0ECC755F782}" destId="{F93862A7-1F42-4C71-9978-6E8262813D69}" srcOrd="2" destOrd="0" presId="urn:microsoft.com/office/officeart/2016/7/layout/LinearArrow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94F3418-3127-4551-BC05-67E09C3DDBE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CE1E6E00-BC80-4BCF-B1FE-5CE0C7A9430A}">
      <dgm:prSet/>
      <dgm:spPr/>
      <dgm:t>
        <a:bodyPr/>
        <a:lstStyle/>
        <a:p>
          <a:r>
            <a:rPr lang="en-US" b="0" i="0"/>
            <a:t>Abstraction: The Factory pattern is focused on creating a single object of a specific class, while the Abstract Factory pattern is focused on creating families of related objects without specifying their concrete classes.</a:t>
          </a:r>
          <a:endParaRPr lang="en-US"/>
        </a:p>
      </dgm:t>
    </dgm:pt>
    <dgm:pt modelId="{1E5EFC25-E4D0-44C3-A432-33B22DF4F0F2}" type="parTrans" cxnId="{6F824AE0-DA2A-428D-9919-A3CDA164DC79}">
      <dgm:prSet/>
      <dgm:spPr/>
      <dgm:t>
        <a:bodyPr/>
        <a:lstStyle/>
        <a:p>
          <a:endParaRPr lang="en-US"/>
        </a:p>
      </dgm:t>
    </dgm:pt>
    <dgm:pt modelId="{B62AAB60-28E3-4CD8-B9F7-C6074B25E773}" type="sibTrans" cxnId="{6F824AE0-DA2A-428D-9919-A3CDA164DC79}">
      <dgm:prSet/>
      <dgm:spPr/>
      <dgm:t>
        <a:bodyPr/>
        <a:lstStyle/>
        <a:p>
          <a:endParaRPr lang="en-US"/>
        </a:p>
      </dgm:t>
    </dgm:pt>
    <dgm:pt modelId="{9FDD5F70-5B94-4AD0-AA23-D388C21BA4D1}">
      <dgm:prSet/>
      <dgm:spPr/>
      <dgm:t>
        <a:bodyPr/>
        <a:lstStyle/>
        <a:p>
          <a:r>
            <a:rPr lang="en-US" b="0" i="0"/>
            <a:t>Granularity: The Factory pattern is more granular than the Abstract Factory pattern. The Factory pattern is typically used to create individual objects, while the Abstract Factory pattern is used to create families of related objects.</a:t>
          </a:r>
          <a:endParaRPr lang="en-US"/>
        </a:p>
      </dgm:t>
    </dgm:pt>
    <dgm:pt modelId="{8618C9D4-2E30-4CD6-B023-35A45CD7CE4A}" type="parTrans" cxnId="{C085E36E-B010-4BCF-9712-328C4ACF6530}">
      <dgm:prSet/>
      <dgm:spPr/>
      <dgm:t>
        <a:bodyPr/>
        <a:lstStyle/>
        <a:p>
          <a:endParaRPr lang="en-US"/>
        </a:p>
      </dgm:t>
    </dgm:pt>
    <dgm:pt modelId="{C3D429A6-1DCF-476A-9850-6783CE465792}" type="sibTrans" cxnId="{C085E36E-B010-4BCF-9712-328C4ACF6530}">
      <dgm:prSet/>
      <dgm:spPr/>
      <dgm:t>
        <a:bodyPr/>
        <a:lstStyle/>
        <a:p>
          <a:endParaRPr lang="en-US"/>
        </a:p>
      </dgm:t>
    </dgm:pt>
    <dgm:pt modelId="{87E29977-235B-4341-BCB2-8FF8DF81E0C0}">
      <dgm:prSet/>
      <dgm:spPr/>
      <dgm:t>
        <a:bodyPr/>
        <a:lstStyle/>
        <a:p>
          <a:r>
            <a:rPr lang="en-US" b="0" i="0"/>
            <a:t>Extensibility: The Abstract Factory pattern is more extensible than the Factory pattern. With the Abstract Factory pattern, you can add new families of related objects without modifying existing code. With the Factory pattern, you need to modify the code to add new classes.</a:t>
          </a:r>
          <a:endParaRPr lang="en-US"/>
        </a:p>
      </dgm:t>
    </dgm:pt>
    <dgm:pt modelId="{EE772C5B-CADE-41F4-8C61-6ACAB48D2C8E}" type="parTrans" cxnId="{1D1788EC-1D2F-49DE-801B-2E326280D0E1}">
      <dgm:prSet/>
      <dgm:spPr/>
      <dgm:t>
        <a:bodyPr/>
        <a:lstStyle/>
        <a:p>
          <a:endParaRPr lang="en-US"/>
        </a:p>
      </dgm:t>
    </dgm:pt>
    <dgm:pt modelId="{5F0BC856-24F4-4A0E-AE5A-F1818AB17E99}" type="sibTrans" cxnId="{1D1788EC-1D2F-49DE-801B-2E326280D0E1}">
      <dgm:prSet/>
      <dgm:spPr/>
      <dgm:t>
        <a:bodyPr/>
        <a:lstStyle/>
        <a:p>
          <a:endParaRPr lang="en-US"/>
        </a:p>
      </dgm:t>
    </dgm:pt>
    <dgm:pt modelId="{F640FB12-32E7-4C71-99C3-0F829093A72B}">
      <dgm:prSet/>
      <dgm:spPr/>
      <dgm:t>
        <a:bodyPr/>
        <a:lstStyle/>
        <a:p>
          <a:r>
            <a:rPr lang="en-US" b="0" i="0"/>
            <a:t>Flexibility: The Abstract Factory pattern is more flexible than the Factory pattern. With the Abstract Factory pattern, you can create families of related objects that can be used in different contexts. With the Factory pattern, you create objects of a specific class that are used in a specific context.</a:t>
          </a:r>
          <a:endParaRPr lang="en-US"/>
        </a:p>
      </dgm:t>
    </dgm:pt>
    <dgm:pt modelId="{EEC6AD8F-1749-44AD-B8EF-B0B5CC4B7910}" type="parTrans" cxnId="{AB33D532-3695-4F62-A6F1-68D354091581}">
      <dgm:prSet/>
      <dgm:spPr/>
      <dgm:t>
        <a:bodyPr/>
        <a:lstStyle/>
        <a:p>
          <a:endParaRPr lang="en-US"/>
        </a:p>
      </dgm:t>
    </dgm:pt>
    <dgm:pt modelId="{C84F2E61-577F-4FB0-8759-E32E7EB921C8}" type="sibTrans" cxnId="{AB33D532-3695-4F62-A6F1-68D354091581}">
      <dgm:prSet/>
      <dgm:spPr/>
      <dgm:t>
        <a:bodyPr/>
        <a:lstStyle/>
        <a:p>
          <a:endParaRPr lang="en-US"/>
        </a:p>
      </dgm:t>
    </dgm:pt>
    <dgm:pt modelId="{7A62882F-01BD-4083-A8F0-B351EA3112CA}">
      <dgm:prSet/>
      <dgm:spPr/>
      <dgm:t>
        <a:bodyPr/>
        <a:lstStyle/>
        <a:p>
          <a:r>
            <a:rPr lang="en-US" b="0" i="0"/>
            <a:t>Complexity: The Abstract Factory pattern is more complex than the Factory pattern. The Abstract Factory pattern involves multiple interfaces and classes, while the Factory pattern involves a single interface and class.</a:t>
          </a:r>
          <a:endParaRPr lang="en-US"/>
        </a:p>
      </dgm:t>
    </dgm:pt>
    <dgm:pt modelId="{6FBB0A0B-FD11-4885-988A-4D7D0E537436}" type="parTrans" cxnId="{E9817B68-F229-4D32-8858-FD5E0AB3C4A4}">
      <dgm:prSet/>
      <dgm:spPr/>
      <dgm:t>
        <a:bodyPr/>
        <a:lstStyle/>
        <a:p>
          <a:endParaRPr lang="en-US"/>
        </a:p>
      </dgm:t>
    </dgm:pt>
    <dgm:pt modelId="{2B3E5D57-5F88-42D3-BA42-0A75BB16679B}" type="sibTrans" cxnId="{E9817B68-F229-4D32-8858-FD5E0AB3C4A4}">
      <dgm:prSet/>
      <dgm:spPr/>
      <dgm:t>
        <a:bodyPr/>
        <a:lstStyle/>
        <a:p>
          <a:endParaRPr lang="en-US"/>
        </a:p>
      </dgm:t>
    </dgm:pt>
    <dgm:pt modelId="{83FB74C4-9340-4740-98D7-209B85AF2EA0}">
      <dgm:prSet/>
      <dgm:spPr/>
      <dgm:t>
        <a:bodyPr/>
        <a:lstStyle/>
        <a:p>
          <a:r>
            <a:rPr lang="en-US" b="0" i="0"/>
            <a:t>In summary, the main difference between the Factory and Abstract Factory patterns is that the Factory pattern is focused on creating a single object of a specific class, while the Abstract Factory pattern is focused on creating families of related objects without specifying their concrete classes. The Abstract Factory pattern is more extensible, flexible, and complex than the Factory pattern.</a:t>
          </a:r>
          <a:endParaRPr lang="en-US"/>
        </a:p>
      </dgm:t>
    </dgm:pt>
    <dgm:pt modelId="{3F7955D1-7050-4128-B403-454B8EA3F70C}" type="parTrans" cxnId="{BD9F86B8-F6A7-4FFB-9DD4-7FED538922E0}">
      <dgm:prSet/>
      <dgm:spPr/>
      <dgm:t>
        <a:bodyPr/>
        <a:lstStyle/>
        <a:p>
          <a:endParaRPr lang="en-US"/>
        </a:p>
      </dgm:t>
    </dgm:pt>
    <dgm:pt modelId="{F81843F2-1FFB-4B73-B5B0-853A01D2B628}" type="sibTrans" cxnId="{BD9F86B8-F6A7-4FFB-9DD4-7FED538922E0}">
      <dgm:prSet/>
      <dgm:spPr/>
      <dgm:t>
        <a:bodyPr/>
        <a:lstStyle/>
        <a:p>
          <a:endParaRPr lang="en-US"/>
        </a:p>
      </dgm:t>
    </dgm:pt>
    <dgm:pt modelId="{18F44B13-2081-46B3-A2AF-DD1F3AC5D628}" type="pres">
      <dgm:prSet presAssocID="{094F3418-3127-4551-BC05-67E09C3DDBEE}" presName="linear" presStyleCnt="0">
        <dgm:presLayoutVars>
          <dgm:animLvl val="lvl"/>
          <dgm:resizeHandles val="exact"/>
        </dgm:presLayoutVars>
      </dgm:prSet>
      <dgm:spPr/>
    </dgm:pt>
    <dgm:pt modelId="{74B2A645-7605-44CA-B051-3B846E35612E}" type="pres">
      <dgm:prSet presAssocID="{CE1E6E00-BC80-4BCF-B1FE-5CE0C7A9430A}" presName="parentText" presStyleLbl="node1" presStyleIdx="0" presStyleCnt="6">
        <dgm:presLayoutVars>
          <dgm:chMax val="0"/>
          <dgm:bulletEnabled val="1"/>
        </dgm:presLayoutVars>
      </dgm:prSet>
      <dgm:spPr/>
    </dgm:pt>
    <dgm:pt modelId="{4345DE80-5A15-4283-8055-7E67C7DC7A26}" type="pres">
      <dgm:prSet presAssocID="{B62AAB60-28E3-4CD8-B9F7-C6074B25E773}" presName="spacer" presStyleCnt="0"/>
      <dgm:spPr/>
    </dgm:pt>
    <dgm:pt modelId="{44F3654C-F6E8-4D43-8571-9A098F471913}" type="pres">
      <dgm:prSet presAssocID="{9FDD5F70-5B94-4AD0-AA23-D388C21BA4D1}" presName="parentText" presStyleLbl="node1" presStyleIdx="1" presStyleCnt="6">
        <dgm:presLayoutVars>
          <dgm:chMax val="0"/>
          <dgm:bulletEnabled val="1"/>
        </dgm:presLayoutVars>
      </dgm:prSet>
      <dgm:spPr/>
    </dgm:pt>
    <dgm:pt modelId="{B1CE9108-1E57-47B3-9359-64CFEAE9B8A8}" type="pres">
      <dgm:prSet presAssocID="{C3D429A6-1DCF-476A-9850-6783CE465792}" presName="spacer" presStyleCnt="0"/>
      <dgm:spPr/>
    </dgm:pt>
    <dgm:pt modelId="{F977ABEC-2386-4D18-8DBB-8EA42568726E}" type="pres">
      <dgm:prSet presAssocID="{87E29977-235B-4341-BCB2-8FF8DF81E0C0}" presName="parentText" presStyleLbl="node1" presStyleIdx="2" presStyleCnt="6">
        <dgm:presLayoutVars>
          <dgm:chMax val="0"/>
          <dgm:bulletEnabled val="1"/>
        </dgm:presLayoutVars>
      </dgm:prSet>
      <dgm:spPr/>
    </dgm:pt>
    <dgm:pt modelId="{2A6F838D-4ADC-4043-AF0A-C15553C0B9D5}" type="pres">
      <dgm:prSet presAssocID="{5F0BC856-24F4-4A0E-AE5A-F1818AB17E99}" presName="spacer" presStyleCnt="0"/>
      <dgm:spPr/>
    </dgm:pt>
    <dgm:pt modelId="{AE714E77-471B-4674-B182-51596C537032}" type="pres">
      <dgm:prSet presAssocID="{F640FB12-32E7-4C71-99C3-0F829093A72B}" presName="parentText" presStyleLbl="node1" presStyleIdx="3" presStyleCnt="6">
        <dgm:presLayoutVars>
          <dgm:chMax val="0"/>
          <dgm:bulletEnabled val="1"/>
        </dgm:presLayoutVars>
      </dgm:prSet>
      <dgm:spPr/>
    </dgm:pt>
    <dgm:pt modelId="{29FE436D-C713-45F0-B92F-553AA17CAAB6}" type="pres">
      <dgm:prSet presAssocID="{C84F2E61-577F-4FB0-8759-E32E7EB921C8}" presName="spacer" presStyleCnt="0"/>
      <dgm:spPr/>
    </dgm:pt>
    <dgm:pt modelId="{B284D4E3-D336-4672-802E-32B1371B3937}" type="pres">
      <dgm:prSet presAssocID="{7A62882F-01BD-4083-A8F0-B351EA3112CA}" presName="parentText" presStyleLbl="node1" presStyleIdx="4" presStyleCnt="6">
        <dgm:presLayoutVars>
          <dgm:chMax val="0"/>
          <dgm:bulletEnabled val="1"/>
        </dgm:presLayoutVars>
      </dgm:prSet>
      <dgm:spPr/>
    </dgm:pt>
    <dgm:pt modelId="{F239FB0B-2E5F-4121-98AA-1B8B9A8D1C5B}" type="pres">
      <dgm:prSet presAssocID="{2B3E5D57-5F88-42D3-BA42-0A75BB16679B}" presName="spacer" presStyleCnt="0"/>
      <dgm:spPr/>
    </dgm:pt>
    <dgm:pt modelId="{DE0B2274-BC9E-4B03-8AE2-20D6C9C2EF14}" type="pres">
      <dgm:prSet presAssocID="{83FB74C4-9340-4740-98D7-209B85AF2EA0}" presName="parentText" presStyleLbl="node1" presStyleIdx="5" presStyleCnt="6">
        <dgm:presLayoutVars>
          <dgm:chMax val="0"/>
          <dgm:bulletEnabled val="1"/>
        </dgm:presLayoutVars>
      </dgm:prSet>
      <dgm:spPr/>
    </dgm:pt>
  </dgm:ptLst>
  <dgm:cxnLst>
    <dgm:cxn modelId="{AB3D6906-7805-4C21-883F-D41D9FFD4B6F}" type="presOf" srcId="{F640FB12-32E7-4C71-99C3-0F829093A72B}" destId="{AE714E77-471B-4674-B182-51596C537032}" srcOrd="0" destOrd="0" presId="urn:microsoft.com/office/officeart/2005/8/layout/vList2"/>
    <dgm:cxn modelId="{A3EBD426-ECAF-4F34-BBC6-96304AC11788}" type="presOf" srcId="{7A62882F-01BD-4083-A8F0-B351EA3112CA}" destId="{B284D4E3-D336-4672-802E-32B1371B3937}" srcOrd="0" destOrd="0" presId="urn:microsoft.com/office/officeart/2005/8/layout/vList2"/>
    <dgm:cxn modelId="{AB33D532-3695-4F62-A6F1-68D354091581}" srcId="{094F3418-3127-4551-BC05-67E09C3DDBEE}" destId="{F640FB12-32E7-4C71-99C3-0F829093A72B}" srcOrd="3" destOrd="0" parTransId="{EEC6AD8F-1749-44AD-B8EF-B0B5CC4B7910}" sibTransId="{C84F2E61-577F-4FB0-8759-E32E7EB921C8}"/>
    <dgm:cxn modelId="{E9817B68-F229-4D32-8858-FD5E0AB3C4A4}" srcId="{094F3418-3127-4551-BC05-67E09C3DDBEE}" destId="{7A62882F-01BD-4083-A8F0-B351EA3112CA}" srcOrd="4" destOrd="0" parTransId="{6FBB0A0B-FD11-4885-988A-4D7D0E537436}" sibTransId="{2B3E5D57-5F88-42D3-BA42-0A75BB16679B}"/>
    <dgm:cxn modelId="{C085E36E-B010-4BCF-9712-328C4ACF6530}" srcId="{094F3418-3127-4551-BC05-67E09C3DDBEE}" destId="{9FDD5F70-5B94-4AD0-AA23-D388C21BA4D1}" srcOrd="1" destOrd="0" parTransId="{8618C9D4-2E30-4CD6-B023-35A45CD7CE4A}" sibTransId="{C3D429A6-1DCF-476A-9850-6783CE465792}"/>
    <dgm:cxn modelId="{8F17CB52-1116-4E2B-9621-E87B8CC86B64}" type="presOf" srcId="{9FDD5F70-5B94-4AD0-AA23-D388C21BA4D1}" destId="{44F3654C-F6E8-4D43-8571-9A098F471913}" srcOrd="0" destOrd="0" presId="urn:microsoft.com/office/officeart/2005/8/layout/vList2"/>
    <dgm:cxn modelId="{DF927790-BCE7-41B3-8A40-C5960F10314B}" type="presOf" srcId="{094F3418-3127-4551-BC05-67E09C3DDBEE}" destId="{18F44B13-2081-46B3-A2AF-DD1F3AC5D628}" srcOrd="0" destOrd="0" presId="urn:microsoft.com/office/officeart/2005/8/layout/vList2"/>
    <dgm:cxn modelId="{BD9F86B8-F6A7-4FFB-9DD4-7FED538922E0}" srcId="{094F3418-3127-4551-BC05-67E09C3DDBEE}" destId="{83FB74C4-9340-4740-98D7-209B85AF2EA0}" srcOrd="5" destOrd="0" parTransId="{3F7955D1-7050-4128-B403-454B8EA3F70C}" sibTransId="{F81843F2-1FFB-4B73-B5B0-853A01D2B628}"/>
    <dgm:cxn modelId="{AE1FF2BD-3A70-438F-B41D-39B784DE1EC1}" type="presOf" srcId="{83FB74C4-9340-4740-98D7-209B85AF2EA0}" destId="{DE0B2274-BC9E-4B03-8AE2-20D6C9C2EF14}" srcOrd="0" destOrd="0" presId="urn:microsoft.com/office/officeart/2005/8/layout/vList2"/>
    <dgm:cxn modelId="{D3D05BD8-A025-455B-81DA-A35A8394857C}" type="presOf" srcId="{87E29977-235B-4341-BCB2-8FF8DF81E0C0}" destId="{F977ABEC-2386-4D18-8DBB-8EA42568726E}" srcOrd="0" destOrd="0" presId="urn:microsoft.com/office/officeart/2005/8/layout/vList2"/>
    <dgm:cxn modelId="{7A68D7DB-FFBF-47B7-8C3D-32880AAE6CD1}" type="presOf" srcId="{CE1E6E00-BC80-4BCF-B1FE-5CE0C7A9430A}" destId="{74B2A645-7605-44CA-B051-3B846E35612E}" srcOrd="0" destOrd="0" presId="urn:microsoft.com/office/officeart/2005/8/layout/vList2"/>
    <dgm:cxn modelId="{6F824AE0-DA2A-428D-9919-A3CDA164DC79}" srcId="{094F3418-3127-4551-BC05-67E09C3DDBEE}" destId="{CE1E6E00-BC80-4BCF-B1FE-5CE0C7A9430A}" srcOrd="0" destOrd="0" parTransId="{1E5EFC25-E4D0-44C3-A432-33B22DF4F0F2}" sibTransId="{B62AAB60-28E3-4CD8-B9F7-C6074B25E773}"/>
    <dgm:cxn modelId="{1D1788EC-1D2F-49DE-801B-2E326280D0E1}" srcId="{094F3418-3127-4551-BC05-67E09C3DDBEE}" destId="{87E29977-235B-4341-BCB2-8FF8DF81E0C0}" srcOrd="2" destOrd="0" parTransId="{EE772C5B-CADE-41F4-8C61-6ACAB48D2C8E}" sibTransId="{5F0BC856-24F4-4A0E-AE5A-F1818AB17E99}"/>
    <dgm:cxn modelId="{68DDB271-A1FA-441D-8D86-0E511E43C847}" type="presParOf" srcId="{18F44B13-2081-46B3-A2AF-DD1F3AC5D628}" destId="{74B2A645-7605-44CA-B051-3B846E35612E}" srcOrd="0" destOrd="0" presId="urn:microsoft.com/office/officeart/2005/8/layout/vList2"/>
    <dgm:cxn modelId="{B6DBAA3A-873D-43FA-82DE-515A149B71FB}" type="presParOf" srcId="{18F44B13-2081-46B3-A2AF-DD1F3AC5D628}" destId="{4345DE80-5A15-4283-8055-7E67C7DC7A26}" srcOrd="1" destOrd="0" presId="urn:microsoft.com/office/officeart/2005/8/layout/vList2"/>
    <dgm:cxn modelId="{5585468A-85E3-478B-B601-37E4F86AEC04}" type="presParOf" srcId="{18F44B13-2081-46B3-A2AF-DD1F3AC5D628}" destId="{44F3654C-F6E8-4D43-8571-9A098F471913}" srcOrd="2" destOrd="0" presId="urn:microsoft.com/office/officeart/2005/8/layout/vList2"/>
    <dgm:cxn modelId="{43B4C98F-84A8-4A1F-B749-B4F53AED78E8}" type="presParOf" srcId="{18F44B13-2081-46B3-A2AF-DD1F3AC5D628}" destId="{B1CE9108-1E57-47B3-9359-64CFEAE9B8A8}" srcOrd="3" destOrd="0" presId="urn:microsoft.com/office/officeart/2005/8/layout/vList2"/>
    <dgm:cxn modelId="{D70292A6-CA26-4596-8253-4D87D15A1F25}" type="presParOf" srcId="{18F44B13-2081-46B3-A2AF-DD1F3AC5D628}" destId="{F977ABEC-2386-4D18-8DBB-8EA42568726E}" srcOrd="4" destOrd="0" presId="urn:microsoft.com/office/officeart/2005/8/layout/vList2"/>
    <dgm:cxn modelId="{1DFBB73B-3836-4408-8C04-F2DCEF7F9298}" type="presParOf" srcId="{18F44B13-2081-46B3-A2AF-DD1F3AC5D628}" destId="{2A6F838D-4ADC-4043-AF0A-C15553C0B9D5}" srcOrd="5" destOrd="0" presId="urn:microsoft.com/office/officeart/2005/8/layout/vList2"/>
    <dgm:cxn modelId="{61021871-BB62-420E-BB63-BDED671C2BAF}" type="presParOf" srcId="{18F44B13-2081-46B3-A2AF-DD1F3AC5D628}" destId="{AE714E77-471B-4674-B182-51596C537032}" srcOrd="6" destOrd="0" presId="urn:microsoft.com/office/officeart/2005/8/layout/vList2"/>
    <dgm:cxn modelId="{F5D21A18-CEB7-4BBE-B32A-409D359B5F0C}" type="presParOf" srcId="{18F44B13-2081-46B3-A2AF-DD1F3AC5D628}" destId="{29FE436D-C713-45F0-B92F-553AA17CAAB6}" srcOrd="7" destOrd="0" presId="urn:microsoft.com/office/officeart/2005/8/layout/vList2"/>
    <dgm:cxn modelId="{4163BCD9-75B4-4ADE-8DF1-18822D1E7F92}" type="presParOf" srcId="{18F44B13-2081-46B3-A2AF-DD1F3AC5D628}" destId="{B284D4E3-D336-4672-802E-32B1371B3937}" srcOrd="8" destOrd="0" presId="urn:microsoft.com/office/officeart/2005/8/layout/vList2"/>
    <dgm:cxn modelId="{8D4DA6AE-3EDF-4E22-9604-A803227A3A6B}" type="presParOf" srcId="{18F44B13-2081-46B3-A2AF-DD1F3AC5D628}" destId="{F239FB0B-2E5F-4121-98AA-1B8B9A8D1C5B}" srcOrd="9" destOrd="0" presId="urn:microsoft.com/office/officeart/2005/8/layout/vList2"/>
    <dgm:cxn modelId="{4B4E078B-3B8A-4DAC-825D-052EBF3301BF}" type="presParOf" srcId="{18F44B13-2081-46B3-A2AF-DD1F3AC5D628}" destId="{DE0B2274-BC9E-4B03-8AE2-20D6C9C2EF14}"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B3D280-F6CC-480B-8921-654045C5127D}">
      <dsp:nvSpPr>
        <dsp:cNvPr id="0" name=""/>
        <dsp:cNvSpPr/>
      </dsp:nvSpPr>
      <dsp:spPr>
        <a:xfrm>
          <a:off x="1333" y="110983"/>
          <a:ext cx="4682211" cy="29732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81F3D-0EA8-48F7-971A-617B5809F668}">
      <dsp:nvSpPr>
        <dsp:cNvPr id="0" name=""/>
        <dsp:cNvSpPr/>
      </dsp:nvSpPr>
      <dsp:spPr>
        <a:xfrm>
          <a:off x="521579"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In software engineering, a </a:t>
          </a:r>
          <a:r>
            <a:rPr lang="en-US" sz="2600" b="1" i="0" kern="1200"/>
            <a:t>design pattern</a:t>
          </a:r>
          <a:r>
            <a:rPr lang="en-US" sz="2600" b="0" i="0" kern="1200"/>
            <a:t> is a general repeatable solution to a commonly occurring problem in software design. </a:t>
          </a:r>
          <a:endParaRPr lang="en-US" sz="2600" kern="1200"/>
        </a:p>
      </dsp:txBody>
      <dsp:txXfrm>
        <a:off x="608661" y="692298"/>
        <a:ext cx="4508047" cy="2799040"/>
      </dsp:txXfrm>
    </dsp:sp>
    <dsp:sp modelId="{51501240-F85A-431F-9058-40327C08E007}">
      <dsp:nvSpPr>
        <dsp:cNvPr id="0" name=""/>
        <dsp:cNvSpPr/>
      </dsp:nvSpPr>
      <dsp:spPr>
        <a:xfrm>
          <a:off x="5724037" y="110983"/>
          <a:ext cx="4682211" cy="2973204"/>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4712D52-9E57-45CF-8DF6-E7DE20B29476}">
      <dsp:nvSpPr>
        <dsp:cNvPr id="0" name=""/>
        <dsp:cNvSpPr/>
      </dsp:nvSpPr>
      <dsp:spPr>
        <a:xfrm>
          <a:off x="6244283" y="605216"/>
          <a:ext cx="4682211" cy="2973204"/>
        </a:xfrm>
        <a:prstGeom prst="roundRect">
          <a:avLst>
            <a:gd name="adj" fmla="val 10000"/>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US" sz="2600" b="0" i="0" kern="1200"/>
            <a:t>A design pattern isn't a finished design that can be transformed directly into code. It is a description or template for how to solve a problem that can be used in many different situations</a:t>
          </a:r>
          <a:endParaRPr lang="en-US" sz="2600" kern="1200"/>
        </a:p>
      </dsp:txBody>
      <dsp:txXfrm>
        <a:off x="6331365" y="692298"/>
        <a:ext cx="4508047" cy="279904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D5850E-EF72-4CB5-B430-388BFC5F9D42}">
      <dsp:nvSpPr>
        <dsp:cNvPr id="0" name=""/>
        <dsp:cNvSpPr/>
      </dsp:nvSpPr>
      <dsp:spPr>
        <a:xfrm>
          <a:off x="930572" y="3032"/>
          <a:ext cx="2833338" cy="1700003"/>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0000"/>
              </a:solidFill>
            </a:rPr>
            <a:t>Reusability</a:t>
          </a:r>
          <a:r>
            <a:rPr lang="en-US" sz="1400" b="0" i="0" kern="1200" dirty="0"/>
            <a:t>: Design patterns are reusable solutions to commonly occurring problems in software development. </a:t>
          </a:r>
          <a:r>
            <a:rPr lang="en-US" sz="1400" b="0" i="0" kern="1200" dirty="0">
              <a:highlight>
                <a:srgbClr val="00FF00"/>
              </a:highlight>
            </a:rPr>
            <a:t>Once a design pattern is established, it can be used in many different applications, saving developers time and effort.</a:t>
          </a:r>
          <a:endParaRPr lang="en-US" sz="1400" kern="1200" dirty="0">
            <a:highlight>
              <a:srgbClr val="00FF00"/>
            </a:highlight>
          </a:endParaRPr>
        </a:p>
      </dsp:txBody>
      <dsp:txXfrm>
        <a:off x="930572" y="3032"/>
        <a:ext cx="2833338" cy="1700003"/>
      </dsp:txXfrm>
    </dsp:sp>
    <dsp:sp modelId="{9A0F52D0-A794-40F5-84B5-335DDE943FA9}">
      <dsp:nvSpPr>
        <dsp:cNvPr id="0" name=""/>
        <dsp:cNvSpPr/>
      </dsp:nvSpPr>
      <dsp:spPr>
        <a:xfrm>
          <a:off x="4047245" y="3032"/>
          <a:ext cx="2833338" cy="1700003"/>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FF0000"/>
              </a:solidFill>
            </a:rPr>
            <a:t>Scalability</a:t>
          </a:r>
          <a:r>
            <a:rPr lang="en-US" sz="1400" b="0" i="0" kern="1200" dirty="0"/>
            <a:t>: Design patterns help to create software architectures that are scalable and maintainable over time. This is especially </a:t>
          </a:r>
          <a:r>
            <a:rPr lang="en-US" sz="1400" b="0" i="0" kern="1200" dirty="0">
              <a:highlight>
                <a:srgbClr val="00FF00"/>
              </a:highlight>
            </a:rPr>
            <a:t>important for large and complex software systems </a:t>
          </a:r>
          <a:r>
            <a:rPr lang="en-US" sz="1400" b="0" i="0" kern="1200" dirty="0"/>
            <a:t>that need to evolve over time.</a:t>
          </a:r>
          <a:endParaRPr lang="tr-TR" sz="1400" b="0" i="0" kern="1200" dirty="0"/>
        </a:p>
        <a:p>
          <a:pPr marL="0" lvl="0" indent="0" algn="ctr" defTabSz="800100">
            <a:lnSpc>
              <a:spcPct val="90000"/>
            </a:lnSpc>
            <a:spcBef>
              <a:spcPct val="0"/>
            </a:spcBef>
            <a:spcAft>
              <a:spcPct val="35000"/>
            </a:spcAft>
            <a:buNone/>
          </a:pPr>
          <a:r>
            <a:rPr lang="tr-TR" sz="1400" b="0" i="0" kern="1200" dirty="0"/>
            <a:t>(</a:t>
          </a:r>
          <a:r>
            <a:rPr lang="tr-TR" sz="1400" b="0" i="0" kern="1200" dirty="0" err="1"/>
            <a:t>Evrimli</a:t>
          </a:r>
          <a:r>
            <a:rPr lang="tr-TR" sz="1400" b="0" i="0" kern="1200" dirty="0"/>
            <a:t> mimari)</a:t>
          </a:r>
          <a:endParaRPr lang="en-US" sz="1400" kern="1200" dirty="0"/>
        </a:p>
      </dsp:txBody>
      <dsp:txXfrm>
        <a:off x="4047245" y="3032"/>
        <a:ext cx="2833338" cy="1700003"/>
      </dsp:txXfrm>
    </dsp:sp>
    <dsp:sp modelId="{555A0408-F0AD-4D82-ACA4-DF449C388B1C}">
      <dsp:nvSpPr>
        <dsp:cNvPr id="0" name=""/>
        <dsp:cNvSpPr/>
      </dsp:nvSpPr>
      <dsp:spPr>
        <a:xfrm>
          <a:off x="7163917" y="3032"/>
          <a:ext cx="2833338" cy="1700003"/>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1" i="0" kern="1200" dirty="0">
              <a:solidFill>
                <a:srgbClr val="FF0000"/>
              </a:solidFill>
            </a:rPr>
            <a:t>Standardization</a:t>
          </a:r>
          <a:r>
            <a:rPr lang="en-US" sz="1400" b="0" i="0" kern="1200" dirty="0"/>
            <a:t>: Design patterns provide a </a:t>
          </a:r>
          <a:r>
            <a:rPr lang="en-US" sz="1400" b="0" i="0" kern="1200" dirty="0">
              <a:highlight>
                <a:srgbClr val="00FF00"/>
              </a:highlight>
            </a:rPr>
            <a:t>standardized approach to software development, making it easier for developers to communicate and collaborate with each other.</a:t>
          </a:r>
          <a:r>
            <a:rPr lang="en-US" sz="1400" b="0" i="0" kern="1200" dirty="0"/>
            <a:t> This is particularly important when working on projects with multiple developers or teams.</a:t>
          </a:r>
          <a:endParaRPr lang="en-US" sz="1400" kern="1200" dirty="0"/>
        </a:p>
      </dsp:txBody>
      <dsp:txXfrm>
        <a:off x="7163917" y="3032"/>
        <a:ext cx="2833338" cy="1700003"/>
      </dsp:txXfrm>
    </dsp:sp>
    <dsp:sp modelId="{4C0F0EFA-0ED1-425A-9608-C1C95886DAA1}">
      <dsp:nvSpPr>
        <dsp:cNvPr id="0" name=""/>
        <dsp:cNvSpPr/>
      </dsp:nvSpPr>
      <dsp:spPr>
        <a:xfrm>
          <a:off x="930572" y="1986369"/>
          <a:ext cx="2833338" cy="1700003"/>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0000"/>
              </a:solidFill>
            </a:rPr>
            <a:t>Flexibility</a:t>
          </a:r>
          <a:r>
            <a:rPr lang="en-US" sz="1400" b="0" i="0" kern="1200" dirty="0"/>
            <a:t>: Design patterns are flexible and can be adapted to meet the specific needs of a project or application. </a:t>
          </a:r>
          <a:r>
            <a:rPr lang="en-US" sz="1400" b="0" i="0" kern="1200" dirty="0">
              <a:highlight>
                <a:srgbClr val="00FFFF"/>
              </a:highlight>
            </a:rPr>
            <a:t>Developers can modify existing patterns or create new ones to suit their needs.</a:t>
          </a:r>
          <a:endParaRPr lang="en-US" sz="1400" kern="1200" dirty="0">
            <a:highlight>
              <a:srgbClr val="00FFFF"/>
            </a:highlight>
          </a:endParaRPr>
        </a:p>
      </dsp:txBody>
      <dsp:txXfrm>
        <a:off x="930572" y="1986369"/>
        <a:ext cx="2833338" cy="1700003"/>
      </dsp:txXfrm>
    </dsp:sp>
    <dsp:sp modelId="{A47ECB1D-7A06-4AC6-86C3-0638DDB3FCF6}">
      <dsp:nvSpPr>
        <dsp:cNvPr id="0" name=""/>
        <dsp:cNvSpPr/>
      </dsp:nvSpPr>
      <dsp:spPr>
        <a:xfrm>
          <a:off x="4047245" y="1986369"/>
          <a:ext cx="2833338" cy="1700003"/>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0000"/>
              </a:solidFill>
            </a:rPr>
            <a:t>Efficiency</a:t>
          </a:r>
          <a:r>
            <a:rPr lang="en-US" sz="1400" b="0" i="0" kern="1200" dirty="0"/>
            <a:t>: Design patterns promote efficient coding practices and help to reduce development time and costs. They provide developers with </a:t>
          </a:r>
          <a:r>
            <a:rPr lang="en-US" sz="1400" b="0" i="0" kern="1200" dirty="0">
              <a:highlight>
                <a:srgbClr val="00FFFF"/>
              </a:highlight>
            </a:rPr>
            <a:t>proven solutions to common problems</a:t>
          </a:r>
          <a:r>
            <a:rPr lang="en-US" sz="1400" b="0" i="0" kern="1200" dirty="0"/>
            <a:t>, allowing them to focus on other aspects of software development.</a:t>
          </a:r>
          <a:endParaRPr lang="en-US" sz="1400" kern="1200" dirty="0"/>
        </a:p>
      </dsp:txBody>
      <dsp:txXfrm>
        <a:off x="4047245" y="1986369"/>
        <a:ext cx="2833338" cy="1700003"/>
      </dsp:txXfrm>
    </dsp:sp>
    <dsp:sp modelId="{0AF89030-4802-48EB-83B2-E9A49D2E24E2}">
      <dsp:nvSpPr>
        <dsp:cNvPr id="0" name=""/>
        <dsp:cNvSpPr/>
      </dsp:nvSpPr>
      <dsp:spPr>
        <a:xfrm>
          <a:off x="7163917" y="1986369"/>
          <a:ext cx="2833338" cy="1700003"/>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i="0" kern="1200" dirty="0">
              <a:solidFill>
                <a:srgbClr val="FF0000"/>
              </a:solidFill>
            </a:rPr>
            <a:t>Quality</a:t>
          </a:r>
          <a:r>
            <a:rPr lang="en-US" sz="1500" b="0" i="0" kern="1200" dirty="0"/>
            <a:t>: Design patterns improve the quality of software by providing a structured and organized approach to development. This results in software that is </a:t>
          </a:r>
          <a:r>
            <a:rPr lang="en-US" sz="1500" b="0" i="0" kern="1200" dirty="0">
              <a:highlight>
                <a:srgbClr val="00FFFF"/>
              </a:highlight>
            </a:rPr>
            <a:t>easier to maintain, debug, and enhance over time.</a:t>
          </a:r>
          <a:endParaRPr lang="en-US" sz="1500" kern="1200" dirty="0">
            <a:highlight>
              <a:srgbClr val="00FFFF"/>
            </a:highlight>
          </a:endParaRPr>
        </a:p>
      </dsp:txBody>
      <dsp:txXfrm>
        <a:off x="7163917" y="1986369"/>
        <a:ext cx="2833338" cy="170000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F01C2D-1C6F-4589-A20A-949854A8DACB}">
      <dsp:nvSpPr>
        <dsp:cNvPr id="0" name=""/>
        <dsp:cNvSpPr/>
      </dsp:nvSpPr>
      <dsp:spPr>
        <a:xfrm>
          <a:off x="0" y="223466"/>
          <a:ext cx="6666833" cy="1632515"/>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Creational design patterns are a category of design patterns that </a:t>
          </a:r>
          <a:r>
            <a:rPr lang="en-US" sz="1900" b="0" i="0" kern="1200" dirty="0">
              <a:solidFill>
                <a:srgbClr val="FF0000"/>
              </a:solidFill>
            </a:rPr>
            <a:t>focus on object creation mechanisms</a:t>
          </a:r>
          <a:r>
            <a:rPr lang="tr-TR" sz="1900" b="0" i="0" kern="1200" dirty="0"/>
            <a:t>, </a:t>
          </a:r>
          <a:r>
            <a:rPr lang="en-US" sz="1900" b="0" i="0" kern="1200" dirty="0"/>
            <a:t>which increase flexibility and reuse of existing code.</a:t>
          </a:r>
          <a:endParaRPr lang="en-US" sz="1900" kern="1200" dirty="0"/>
        </a:p>
      </dsp:txBody>
      <dsp:txXfrm>
        <a:off x="79693" y="303159"/>
        <a:ext cx="6507447" cy="1473129"/>
      </dsp:txXfrm>
    </dsp:sp>
    <dsp:sp modelId="{7DC7D7C6-56C8-4D8E-83C6-EE2FC5C3CBEB}">
      <dsp:nvSpPr>
        <dsp:cNvPr id="0" name=""/>
        <dsp:cNvSpPr/>
      </dsp:nvSpPr>
      <dsp:spPr>
        <a:xfrm>
          <a:off x="0" y="1910702"/>
          <a:ext cx="6666833" cy="1632515"/>
        </a:xfrm>
        <a:prstGeom prst="roundRect">
          <a:avLst/>
        </a:prstGeom>
        <a:gradFill rotWithShape="0">
          <a:gsLst>
            <a:gs pos="0">
              <a:schemeClr val="accent5">
                <a:hueOff val="-3379271"/>
                <a:satOff val="-8710"/>
                <a:lumOff val="-5883"/>
                <a:alphaOff val="0"/>
                <a:satMod val="103000"/>
                <a:lumMod val="102000"/>
                <a:tint val="94000"/>
              </a:schemeClr>
            </a:gs>
            <a:gs pos="50000">
              <a:schemeClr val="accent5">
                <a:hueOff val="-3379271"/>
                <a:satOff val="-8710"/>
                <a:lumOff val="-5883"/>
                <a:alphaOff val="0"/>
                <a:satMod val="110000"/>
                <a:lumMod val="100000"/>
                <a:shade val="100000"/>
              </a:schemeClr>
            </a:gs>
            <a:gs pos="100000">
              <a:schemeClr val="accent5">
                <a:hueOff val="-3379271"/>
                <a:satOff val="-8710"/>
                <a:lumOff val="-588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a:t>They provide various ways to create objects in software systems while decoupling the object creation process from their usage.</a:t>
          </a:r>
          <a:endParaRPr lang="en-US" sz="1900" kern="1200"/>
        </a:p>
      </dsp:txBody>
      <dsp:txXfrm>
        <a:off x="79693" y="1990395"/>
        <a:ext cx="6507447" cy="1473129"/>
      </dsp:txXfrm>
    </dsp:sp>
    <dsp:sp modelId="{DF49CAAC-9D3D-47EF-B955-1D972331426D}">
      <dsp:nvSpPr>
        <dsp:cNvPr id="0" name=""/>
        <dsp:cNvSpPr/>
      </dsp:nvSpPr>
      <dsp:spPr>
        <a:xfrm>
          <a:off x="0" y="3597937"/>
          <a:ext cx="6666833" cy="1632515"/>
        </a:xfrm>
        <a:prstGeom prst="round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US" sz="1900" b="0" i="0" kern="1200" dirty="0"/>
            <a:t>In software development, creating objects can be a complex and error-prone process, especially when the objects have complex dependencies or require specific initialization parameters. </a:t>
          </a:r>
          <a:r>
            <a:rPr lang="en-US" sz="1900" b="0" i="0" kern="1200" dirty="0">
              <a:solidFill>
                <a:srgbClr val="FF0000"/>
              </a:solidFill>
            </a:rPr>
            <a:t>Creational design patterns help to simplify and standardize the object creation process, making it easier to manage.</a:t>
          </a:r>
          <a:endParaRPr lang="en-US" sz="1900" kern="1200" dirty="0">
            <a:solidFill>
              <a:srgbClr val="FF0000"/>
            </a:solidFill>
          </a:endParaRPr>
        </a:p>
      </dsp:txBody>
      <dsp:txXfrm>
        <a:off x="79693" y="3677630"/>
        <a:ext cx="6507447" cy="147312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C5F9474-D8C2-4F1B-BFB5-6F5A1CDF7D48}">
      <dsp:nvSpPr>
        <dsp:cNvPr id="0" name=""/>
        <dsp:cNvSpPr/>
      </dsp:nvSpPr>
      <dsp:spPr>
        <a:xfrm>
          <a:off x="0" y="39687"/>
          <a:ext cx="3286125" cy="197167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Spring Framework:</a:t>
          </a:r>
          <a:r>
            <a:rPr lang="en-US" sz="1400" b="1" i="0" kern="1200" dirty="0">
              <a:effectLst/>
              <a:latin typeface="+mn-lt"/>
            </a:rPr>
            <a:t> </a:t>
          </a:r>
          <a:r>
            <a:rPr lang="en-US" sz="1400" b="0" i="0" kern="1200" dirty="0">
              <a:effectLst/>
              <a:latin typeface="+mn-lt"/>
            </a:rPr>
            <a:t>In the Spring Framework, the Singleton design pattern is used extensively to manage the lifecycle of objects. By default, all Spring beans are singletons, which means that there is only one instance of the bean in the application context.</a:t>
          </a:r>
        </a:p>
        <a:p>
          <a:pPr marL="0" lvl="0" indent="0" algn="ctr" defTabSz="622300">
            <a:lnSpc>
              <a:spcPct val="90000"/>
            </a:lnSpc>
            <a:spcBef>
              <a:spcPct val="0"/>
            </a:spcBef>
            <a:spcAft>
              <a:spcPct val="35000"/>
            </a:spcAft>
            <a:buNone/>
          </a:pPr>
          <a:endParaRPr lang="en-US" sz="1400" kern="1200" dirty="0">
            <a:latin typeface="+mn-lt"/>
          </a:endParaRPr>
        </a:p>
      </dsp:txBody>
      <dsp:txXfrm>
        <a:off x="0" y="39687"/>
        <a:ext cx="3286125" cy="1971675"/>
      </dsp:txXfrm>
    </dsp:sp>
    <dsp:sp modelId="{BD9B0182-4DC0-4569-853B-0133A5981A9E}">
      <dsp:nvSpPr>
        <dsp:cNvPr id="0" name=""/>
        <dsp:cNvSpPr/>
      </dsp:nvSpPr>
      <dsp:spPr>
        <a:xfrm>
          <a:off x="3614737" y="39687"/>
          <a:ext cx="3286125" cy="1971675"/>
        </a:xfrm>
        <a:prstGeom prst="rect">
          <a:avLst/>
        </a:prstGeom>
        <a:gradFill rotWithShape="0">
          <a:gsLst>
            <a:gs pos="0">
              <a:schemeClr val="accent5">
                <a:hueOff val="-1351709"/>
                <a:satOff val="-3484"/>
                <a:lumOff val="-2353"/>
                <a:alphaOff val="0"/>
                <a:satMod val="103000"/>
                <a:lumMod val="102000"/>
                <a:tint val="94000"/>
              </a:schemeClr>
            </a:gs>
            <a:gs pos="50000">
              <a:schemeClr val="accent5">
                <a:hueOff val="-1351709"/>
                <a:satOff val="-3484"/>
                <a:lumOff val="-2353"/>
                <a:alphaOff val="0"/>
                <a:satMod val="110000"/>
                <a:lumMod val="100000"/>
                <a:shade val="100000"/>
              </a:schemeClr>
            </a:gs>
            <a:gs pos="100000">
              <a:schemeClr val="accent5">
                <a:hueOff val="-1351709"/>
                <a:satOff val="-3484"/>
                <a:lumOff val="-2353"/>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Java Database Connectivity (JDBC):</a:t>
          </a:r>
          <a:r>
            <a:rPr lang="en-US" sz="1400" b="0" i="0" kern="1200" dirty="0">
              <a:effectLst/>
              <a:latin typeface="+mn-lt"/>
            </a:rPr>
            <a:t> In JDBC, the Singleton design pattern can be used to create a single database connection object that is shared by all components in the application. This helps to reduce the overhead of creating and closing database connections.</a:t>
          </a:r>
          <a:endParaRPr lang="en-US" sz="1400" kern="1200" dirty="0">
            <a:latin typeface="+mn-lt"/>
          </a:endParaRPr>
        </a:p>
      </dsp:txBody>
      <dsp:txXfrm>
        <a:off x="3614737" y="39687"/>
        <a:ext cx="3286125" cy="1971675"/>
      </dsp:txXfrm>
    </dsp:sp>
    <dsp:sp modelId="{530A3795-5A12-479B-96DB-E735A4208BD5}">
      <dsp:nvSpPr>
        <dsp:cNvPr id="0" name=""/>
        <dsp:cNvSpPr/>
      </dsp:nvSpPr>
      <dsp:spPr>
        <a:xfrm>
          <a:off x="7229475" y="39687"/>
          <a:ext cx="3286125" cy="1971675"/>
        </a:xfrm>
        <a:prstGeom prst="rect">
          <a:avLst/>
        </a:prstGeom>
        <a:gradFill rotWithShape="0">
          <a:gsLst>
            <a:gs pos="0">
              <a:schemeClr val="accent5">
                <a:hueOff val="-2703417"/>
                <a:satOff val="-6968"/>
                <a:lumOff val="-4706"/>
                <a:alphaOff val="0"/>
                <a:satMod val="103000"/>
                <a:lumMod val="102000"/>
                <a:tint val="94000"/>
              </a:schemeClr>
            </a:gs>
            <a:gs pos="50000">
              <a:schemeClr val="accent5">
                <a:hueOff val="-2703417"/>
                <a:satOff val="-6968"/>
                <a:lumOff val="-4706"/>
                <a:alphaOff val="0"/>
                <a:satMod val="110000"/>
                <a:lumMod val="100000"/>
                <a:shade val="100000"/>
              </a:schemeClr>
            </a:gs>
            <a:gs pos="100000">
              <a:schemeClr val="accent5">
                <a:hueOff val="-2703417"/>
                <a:satOff val="-6968"/>
                <a:lumOff val="-4706"/>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Thread pool:</a:t>
          </a:r>
          <a:r>
            <a:rPr lang="en-US" sz="1400" b="0" i="0" kern="1200" dirty="0">
              <a:effectLst/>
              <a:latin typeface="+mn-lt"/>
            </a:rPr>
            <a:t> In applications that use threads to perform tasks, a thread pool can be used to manage the threads. A Singleton design pattern can be used to ensure that there is only one instance of the thread pool, which helps to prevent resource contention and improve performance.</a:t>
          </a:r>
          <a:endParaRPr lang="en-US" sz="1400" kern="1200" dirty="0">
            <a:latin typeface="+mn-lt"/>
          </a:endParaRPr>
        </a:p>
      </dsp:txBody>
      <dsp:txXfrm>
        <a:off x="7229475" y="39687"/>
        <a:ext cx="3286125" cy="1971675"/>
      </dsp:txXfrm>
    </dsp:sp>
    <dsp:sp modelId="{6FE70E7C-A0D4-42FE-AB1B-62E8D502A49B}">
      <dsp:nvSpPr>
        <dsp:cNvPr id="0" name=""/>
        <dsp:cNvSpPr/>
      </dsp:nvSpPr>
      <dsp:spPr>
        <a:xfrm>
          <a:off x="0" y="2339975"/>
          <a:ext cx="3286125" cy="1971675"/>
        </a:xfrm>
        <a:prstGeom prst="rect">
          <a:avLst/>
        </a:prstGeom>
        <a:gradFill rotWithShape="0">
          <a:gsLst>
            <a:gs pos="0">
              <a:schemeClr val="accent5">
                <a:hueOff val="-4055126"/>
                <a:satOff val="-10451"/>
                <a:lumOff val="-7059"/>
                <a:alphaOff val="0"/>
                <a:satMod val="103000"/>
                <a:lumMod val="102000"/>
                <a:tint val="94000"/>
              </a:schemeClr>
            </a:gs>
            <a:gs pos="50000">
              <a:schemeClr val="accent5">
                <a:hueOff val="-4055126"/>
                <a:satOff val="-10451"/>
                <a:lumOff val="-7059"/>
                <a:alphaOff val="0"/>
                <a:satMod val="110000"/>
                <a:lumMod val="100000"/>
                <a:shade val="100000"/>
              </a:schemeClr>
            </a:gs>
            <a:gs pos="100000">
              <a:schemeClr val="accent5">
                <a:hueOff val="-4055126"/>
                <a:satOff val="-10451"/>
                <a:lumOff val="-7059"/>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Network connections:</a:t>
          </a:r>
          <a:r>
            <a:rPr lang="en-US" sz="1400" b="0" i="0" kern="1200" dirty="0">
              <a:effectLst/>
              <a:latin typeface="+mn-lt"/>
            </a:rPr>
            <a:t> In applications that communicate over a network, a Singleton design pattern can be used to manage network connections. By using a Singleton to manage the network connection object, you can ensure that there is only one </a:t>
          </a:r>
          <a:r>
            <a:rPr lang="en-US" sz="1400" b="0" i="0" kern="1200" dirty="0" err="1">
              <a:effectLst/>
              <a:latin typeface="+mn-lt"/>
            </a:rPr>
            <a:t>i</a:t>
          </a:r>
          <a:r>
            <a:rPr lang="tr-TR" sz="1400" b="0" i="0" kern="1200" dirty="0" err="1">
              <a:effectLst/>
              <a:latin typeface="+mn-lt"/>
            </a:rPr>
            <a:t>nstance</a:t>
          </a:r>
          <a:r>
            <a:rPr lang="tr-TR" sz="1400" b="0" i="0" kern="1200" dirty="0">
              <a:effectLst/>
              <a:latin typeface="+mn-lt"/>
            </a:rPr>
            <a:t>.</a:t>
          </a:r>
          <a:endParaRPr lang="en-US" sz="1400" kern="1200" dirty="0">
            <a:latin typeface="+mn-lt"/>
          </a:endParaRPr>
        </a:p>
      </dsp:txBody>
      <dsp:txXfrm>
        <a:off x="0" y="2339975"/>
        <a:ext cx="3286125" cy="1971675"/>
      </dsp:txXfrm>
    </dsp:sp>
    <dsp:sp modelId="{38ADD64A-DD20-480D-BBAB-5D8B965651F5}">
      <dsp:nvSpPr>
        <dsp:cNvPr id="0" name=""/>
        <dsp:cNvSpPr/>
      </dsp:nvSpPr>
      <dsp:spPr>
        <a:xfrm>
          <a:off x="3614737" y="2339975"/>
          <a:ext cx="3286125" cy="1971675"/>
        </a:xfrm>
        <a:prstGeom prst="rect">
          <a:avLst/>
        </a:prstGeom>
        <a:gradFill rotWithShape="0">
          <a:gsLst>
            <a:gs pos="0">
              <a:schemeClr val="accent5">
                <a:hueOff val="-5406834"/>
                <a:satOff val="-13935"/>
                <a:lumOff val="-9412"/>
                <a:alphaOff val="0"/>
                <a:satMod val="103000"/>
                <a:lumMod val="102000"/>
                <a:tint val="94000"/>
              </a:schemeClr>
            </a:gs>
            <a:gs pos="50000">
              <a:schemeClr val="accent5">
                <a:hueOff val="-5406834"/>
                <a:satOff val="-13935"/>
                <a:lumOff val="-9412"/>
                <a:alphaOff val="0"/>
                <a:satMod val="110000"/>
                <a:lumMod val="100000"/>
                <a:shade val="100000"/>
              </a:schemeClr>
            </a:gs>
            <a:gs pos="100000">
              <a:schemeClr val="accent5">
                <a:hueOff val="-5406834"/>
                <a:satOff val="-13935"/>
                <a:lumOff val="-9412"/>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Configuration management:</a:t>
          </a:r>
          <a:r>
            <a:rPr lang="en-US" sz="1400" b="0" i="0" kern="1200" dirty="0">
              <a:effectLst/>
              <a:latin typeface="+mn-lt"/>
            </a:rPr>
            <a:t> In applications that use configuration files to manage settings, the Singleton design pattern can be used to manage the configuration object. By using a Singleton to manage the configuration, you can ensure that there is only one instance of the configuration, and that it is shared by all components in the application.</a:t>
          </a:r>
          <a:endParaRPr lang="en-US" sz="1400" kern="1200" dirty="0">
            <a:latin typeface="+mn-lt"/>
          </a:endParaRPr>
        </a:p>
      </dsp:txBody>
      <dsp:txXfrm>
        <a:off x="3614737" y="2339975"/>
        <a:ext cx="3286125" cy="1971675"/>
      </dsp:txXfrm>
    </dsp:sp>
    <dsp:sp modelId="{AF39EE79-C288-4C2E-82BB-5CD12AE46F17}">
      <dsp:nvSpPr>
        <dsp:cNvPr id="0" name=""/>
        <dsp:cNvSpPr/>
      </dsp:nvSpPr>
      <dsp:spPr>
        <a:xfrm>
          <a:off x="7229475" y="2339975"/>
          <a:ext cx="3286125" cy="1971675"/>
        </a:xfrm>
        <a:prstGeom prst="rect">
          <a:avLst/>
        </a:prstGeom>
        <a:gradFill rotWithShape="0">
          <a:gsLst>
            <a:gs pos="0">
              <a:schemeClr val="accent5">
                <a:hueOff val="-6758543"/>
                <a:satOff val="-17419"/>
                <a:lumOff val="-11765"/>
                <a:alphaOff val="0"/>
                <a:satMod val="103000"/>
                <a:lumMod val="102000"/>
                <a:tint val="94000"/>
              </a:schemeClr>
            </a:gs>
            <a:gs pos="50000">
              <a:schemeClr val="accent5">
                <a:hueOff val="-6758543"/>
                <a:satOff val="-17419"/>
                <a:lumOff val="-11765"/>
                <a:alphaOff val="0"/>
                <a:satMod val="110000"/>
                <a:lumMod val="100000"/>
                <a:shade val="100000"/>
              </a:schemeClr>
            </a:gs>
            <a:gs pos="100000">
              <a:schemeClr val="accent5">
                <a:hueOff val="-6758543"/>
                <a:satOff val="-17419"/>
                <a:lumOff val="-11765"/>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1" i="0" kern="1200" dirty="0">
              <a:solidFill>
                <a:srgbClr val="FF0000"/>
              </a:solidFill>
              <a:effectLst/>
              <a:latin typeface="+mn-lt"/>
            </a:rPr>
            <a:t>System resources:</a:t>
          </a:r>
          <a:r>
            <a:rPr lang="en-US" sz="1400" b="0" i="0" kern="1200" dirty="0">
              <a:effectLst/>
              <a:latin typeface="+mn-lt"/>
            </a:rPr>
            <a:t> In applications that use system resources, such as memory or file handles, a Singleton design pattern can be used to manage the resources. By using a Singleton to manage the resources, you can ensure that there is only one instance of the resource manager, which helps to prevent resource contention and improve performance.</a:t>
          </a:r>
          <a:endParaRPr lang="en-US" sz="1400" kern="1200" dirty="0">
            <a:latin typeface="+mn-lt"/>
          </a:endParaRPr>
        </a:p>
      </dsp:txBody>
      <dsp:txXfrm>
        <a:off x="7229475" y="2339975"/>
        <a:ext cx="3286125" cy="197167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E80CAA-094E-4CE8-A629-0752541263EB}">
      <dsp:nvSpPr>
        <dsp:cNvPr id="0" name=""/>
        <dsp:cNvSpPr/>
      </dsp:nvSpPr>
      <dsp:spPr>
        <a:xfrm>
          <a:off x="554440" y="140369"/>
          <a:ext cx="1647000" cy="164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BCEB9A-26A4-48E2-A21C-6C47833C22C4}">
      <dsp:nvSpPr>
        <dsp:cNvPr id="0" name=""/>
        <dsp:cNvSpPr/>
      </dsp:nvSpPr>
      <dsp:spPr>
        <a:xfrm>
          <a:off x="905440" y="491369"/>
          <a:ext cx="945000" cy="945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1CC2F3-A44E-4B06-8006-2BA037785C5A}">
      <dsp:nvSpPr>
        <dsp:cNvPr id="0" name=""/>
        <dsp:cNvSpPr/>
      </dsp:nvSpPr>
      <dsp:spPr>
        <a:xfrm>
          <a:off x="95035" y="2278645"/>
          <a:ext cx="2700000" cy="1245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cap="all"/>
          </a:pPr>
          <a:r>
            <a:rPr lang="en-US" sz="1100" b="0" i="0" kern="1200" dirty="0"/>
            <a:t>The factory design pattern is a creational design pattern that provides an interface for creating objects in a superclass, but allows subclasses to alter the type of objects that will be created.</a:t>
          </a:r>
          <a:endParaRPr lang="en-US" sz="1100" kern="1200" dirty="0"/>
        </a:p>
      </dsp:txBody>
      <dsp:txXfrm>
        <a:off x="95035" y="2278645"/>
        <a:ext cx="2700000" cy="1245649"/>
      </dsp:txXfrm>
    </dsp:sp>
    <dsp:sp modelId="{7FE5C81A-02A3-4BDE-A254-4B1C08F42D92}">
      <dsp:nvSpPr>
        <dsp:cNvPr id="0" name=""/>
        <dsp:cNvSpPr/>
      </dsp:nvSpPr>
      <dsp:spPr>
        <a:xfrm>
          <a:off x="3726940" y="140369"/>
          <a:ext cx="1647000" cy="164700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8486F1-C753-4916-A79A-19D0373014D7}">
      <dsp:nvSpPr>
        <dsp:cNvPr id="0" name=""/>
        <dsp:cNvSpPr/>
      </dsp:nvSpPr>
      <dsp:spPr>
        <a:xfrm>
          <a:off x="4077940" y="491369"/>
          <a:ext cx="945000" cy="945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E6E8BB1-E27A-40BD-9304-FE168806DD75}">
      <dsp:nvSpPr>
        <dsp:cNvPr id="0" name=""/>
        <dsp:cNvSpPr/>
      </dsp:nvSpPr>
      <dsp:spPr>
        <a:xfrm>
          <a:off x="3270370" y="2239233"/>
          <a:ext cx="2552071" cy="1245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44500">
            <a:lnSpc>
              <a:spcPct val="100000"/>
            </a:lnSpc>
            <a:spcBef>
              <a:spcPct val="0"/>
            </a:spcBef>
            <a:spcAft>
              <a:spcPct val="35000"/>
            </a:spcAft>
            <a:buNone/>
            <a:defRPr cap="all"/>
          </a:pPr>
          <a:r>
            <a:rPr lang="en-US" sz="1000" b="0" i="0" kern="1200" dirty="0">
              <a:latin typeface="+mn-lt"/>
            </a:rPr>
            <a:t>In other words, the factory design pattern provides a way to encapsulate object creation in a superclass, so that the responsibility of creating objects is delegated to subclasses. This allows the code to be more flexible and extensible, as new types of objects can be added without changing the superclass.</a:t>
          </a:r>
          <a:endParaRPr lang="en-US" sz="1000" kern="1200" dirty="0">
            <a:latin typeface="+mn-lt"/>
          </a:endParaRPr>
        </a:p>
      </dsp:txBody>
      <dsp:txXfrm>
        <a:off x="3270370" y="2239233"/>
        <a:ext cx="2552071" cy="12456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46E974-522D-4B36-AC6C-B746D153FB6F}">
      <dsp:nvSpPr>
        <dsp:cNvPr id="0" name=""/>
        <dsp:cNvSpPr/>
      </dsp:nvSpPr>
      <dsp:spPr>
        <a:xfrm>
          <a:off x="1056693" y="421377"/>
          <a:ext cx="840221"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6B97783-B798-492D-8569-99982FCD117B}">
      <dsp:nvSpPr>
        <dsp:cNvPr id="0" name=""/>
        <dsp:cNvSpPr/>
      </dsp:nvSpPr>
      <dsp:spPr>
        <a:xfrm>
          <a:off x="1947328" y="350835"/>
          <a:ext cx="96625" cy="181310"/>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68A41A-9485-4D26-A5B3-FF27931A4D67}">
      <dsp:nvSpPr>
        <dsp:cNvPr id="0" name=""/>
        <dsp:cNvSpPr/>
      </dsp:nvSpPr>
      <dsp:spPr>
        <a:xfrm>
          <a:off x="530333" y="80"/>
          <a:ext cx="842665" cy="842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00" tIns="32700" rIns="32700" bIns="32700" numCol="1" spcCol="1270" anchor="ctr" anchorCtr="0">
          <a:noAutofit/>
        </a:bodyPr>
        <a:lstStyle/>
        <a:p>
          <a:pPr marL="0" lvl="0" indent="0" algn="ctr" defTabSz="1689100">
            <a:lnSpc>
              <a:spcPct val="90000"/>
            </a:lnSpc>
            <a:spcBef>
              <a:spcPct val="0"/>
            </a:spcBef>
            <a:spcAft>
              <a:spcPct val="35000"/>
            </a:spcAft>
            <a:buNone/>
          </a:pPr>
          <a:r>
            <a:rPr lang="en-US" sz="3800" kern="1200"/>
            <a:t>1</a:t>
          </a:r>
        </a:p>
      </dsp:txBody>
      <dsp:txXfrm>
        <a:off x="653738" y="123485"/>
        <a:ext cx="595855" cy="595855"/>
      </dsp:txXfrm>
    </dsp:sp>
    <dsp:sp modelId="{E0E8586B-B422-4323-8E61-5627CC3329D6}">
      <dsp:nvSpPr>
        <dsp:cNvPr id="0" name=""/>
        <dsp:cNvSpPr/>
      </dsp:nvSpPr>
      <dsp:spPr>
        <a:xfrm>
          <a:off x="6416" y="1008265"/>
          <a:ext cx="1890497" cy="3343072"/>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FF0000"/>
              </a:solidFill>
            </a:rPr>
            <a:t>Complex object creation logic: </a:t>
          </a:r>
          <a:r>
            <a:rPr lang="en-US" sz="1100" b="0" i="0" kern="1200" dirty="0"/>
            <a:t>If the creation of an object involves complex logic, such as validation, configuration, or dependency injection, it can be difficult to manage that logic within the client code. The factory pattern allows you to encapsulate that logic within a factory class, so that the client only needs to provide the necessary inputs and can rely on the factory to create the object correctly.</a:t>
          </a:r>
          <a:endParaRPr lang="en-US" sz="1100" kern="1200" dirty="0"/>
        </a:p>
      </dsp:txBody>
      <dsp:txXfrm>
        <a:off x="6416" y="1386364"/>
        <a:ext cx="1890497" cy="2964973"/>
      </dsp:txXfrm>
    </dsp:sp>
    <dsp:sp modelId="{62D07881-A70A-4903-ADB9-E984FBFF22EE}">
      <dsp:nvSpPr>
        <dsp:cNvPr id="0" name=""/>
        <dsp:cNvSpPr/>
      </dsp:nvSpPr>
      <dsp:spPr>
        <a:xfrm>
          <a:off x="2106970" y="421310"/>
          <a:ext cx="189049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E815FDF-6F7C-4201-B279-A844C16219DB}">
      <dsp:nvSpPr>
        <dsp:cNvPr id="0" name=""/>
        <dsp:cNvSpPr/>
      </dsp:nvSpPr>
      <dsp:spPr>
        <a:xfrm>
          <a:off x="4047881" y="350767"/>
          <a:ext cx="96625" cy="181458"/>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6D795CA-0556-4D09-A831-D834669FD1B9}">
      <dsp:nvSpPr>
        <dsp:cNvPr id="0" name=""/>
        <dsp:cNvSpPr/>
      </dsp:nvSpPr>
      <dsp:spPr>
        <a:xfrm>
          <a:off x="2630886" y="13"/>
          <a:ext cx="842665" cy="842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00" tIns="32700" rIns="32700" bIns="32700" numCol="1" spcCol="1270" anchor="ctr" anchorCtr="0">
          <a:noAutofit/>
        </a:bodyPr>
        <a:lstStyle/>
        <a:p>
          <a:pPr marL="0" lvl="0" indent="0" algn="ctr" defTabSz="1689100">
            <a:lnSpc>
              <a:spcPct val="90000"/>
            </a:lnSpc>
            <a:spcBef>
              <a:spcPct val="0"/>
            </a:spcBef>
            <a:spcAft>
              <a:spcPct val="35000"/>
            </a:spcAft>
            <a:buNone/>
          </a:pPr>
          <a:r>
            <a:rPr lang="en-US" sz="3800" kern="1200"/>
            <a:t>2</a:t>
          </a:r>
        </a:p>
      </dsp:txBody>
      <dsp:txXfrm>
        <a:off x="2754291" y="123418"/>
        <a:ext cx="595855" cy="595855"/>
      </dsp:txXfrm>
    </dsp:sp>
    <dsp:sp modelId="{26D7AC05-5476-4476-B19A-71B6A3962E10}">
      <dsp:nvSpPr>
        <dsp:cNvPr id="0" name=""/>
        <dsp:cNvSpPr/>
      </dsp:nvSpPr>
      <dsp:spPr>
        <a:xfrm>
          <a:off x="2106970" y="1008265"/>
          <a:ext cx="1890497" cy="3343072"/>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FF0000"/>
              </a:solidFill>
            </a:rPr>
            <a:t>Multiple ways to create an object:</a:t>
          </a:r>
          <a:r>
            <a:rPr lang="en-US" sz="1100" b="0" i="0" kern="1200" dirty="0"/>
            <a:t> If there are multiple ways to create an object (e.g. with different parameters or configurations), it can be difficult to manage all of those possibilities within the client code. The factory pattern allows you to provide different factory methods or subclasses to handle different scenarios, so that the client can simply call the appropriate method or subclass.</a:t>
          </a:r>
          <a:endParaRPr lang="en-US" sz="1100" kern="1200" dirty="0"/>
        </a:p>
      </dsp:txBody>
      <dsp:txXfrm>
        <a:off x="2106970" y="1386364"/>
        <a:ext cx="1890497" cy="2964973"/>
      </dsp:txXfrm>
    </dsp:sp>
    <dsp:sp modelId="{1E47C99E-89CA-4EB2-B771-3C04B6609227}">
      <dsp:nvSpPr>
        <dsp:cNvPr id="0" name=""/>
        <dsp:cNvSpPr/>
      </dsp:nvSpPr>
      <dsp:spPr>
        <a:xfrm>
          <a:off x="4207523" y="421298"/>
          <a:ext cx="189049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F71A441-0240-4A91-8C39-5E3D13E3DA25}">
      <dsp:nvSpPr>
        <dsp:cNvPr id="0" name=""/>
        <dsp:cNvSpPr/>
      </dsp:nvSpPr>
      <dsp:spPr>
        <a:xfrm>
          <a:off x="6148434" y="350756"/>
          <a:ext cx="96625" cy="181483"/>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79F6E2-5386-4E06-B15C-D38908489533}">
      <dsp:nvSpPr>
        <dsp:cNvPr id="0" name=""/>
        <dsp:cNvSpPr/>
      </dsp:nvSpPr>
      <dsp:spPr>
        <a:xfrm>
          <a:off x="4731439" y="2"/>
          <a:ext cx="842665" cy="842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00" tIns="32700" rIns="32700" bIns="32700" numCol="1" spcCol="1270" anchor="ctr" anchorCtr="0">
          <a:noAutofit/>
        </a:bodyPr>
        <a:lstStyle/>
        <a:p>
          <a:pPr marL="0" lvl="0" indent="0" algn="ctr" defTabSz="1689100">
            <a:lnSpc>
              <a:spcPct val="90000"/>
            </a:lnSpc>
            <a:spcBef>
              <a:spcPct val="0"/>
            </a:spcBef>
            <a:spcAft>
              <a:spcPct val="35000"/>
            </a:spcAft>
            <a:buNone/>
          </a:pPr>
          <a:r>
            <a:rPr lang="en-US" sz="3800" kern="1200"/>
            <a:t>3</a:t>
          </a:r>
        </a:p>
      </dsp:txBody>
      <dsp:txXfrm>
        <a:off x="4854844" y="123407"/>
        <a:ext cx="595855" cy="595855"/>
      </dsp:txXfrm>
    </dsp:sp>
    <dsp:sp modelId="{C74521D2-BC37-42A1-88BC-63D605531A28}">
      <dsp:nvSpPr>
        <dsp:cNvPr id="0" name=""/>
        <dsp:cNvSpPr/>
      </dsp:nvSpPr>
      <dsp:spPr>
        <a:xfrm>
          <a:off x="4207523" y="1008265"/>
          <a:ext cx="1890497" cy="3343072"/>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FF0000"/>
              </a:solidFill>
            </a:rPr>
            <a:t>Changing object creation logic:</a:t>
          </a:r>
          <a:r>
            <a:rPr lang="en-US" sz="1200" b="0" i="0" kern="1200" dirty="0"/>
            <a:t> If the way that objects are created needs to change (e.g. due to a new requirement or dependency), it can be difficult to update all of the client code that creates those objects. The factory pattern allows you to centralize the creation logic within a factory class, so that changes can be made in a single place.</a:t>
          </a:r>
          <a:endParaRPr lang="en-US" sz="1200" kern="1200" dirty="0"/>
        </a:p>
      </dsp:txBody>
      <dsp:txXfrm>
        <a:off x="4207523" y="1386364"/>
        <a:ext cx="1890497" cy="2964973"/>
      </dsp:txXfrm>
    </dsp:sp>
    <dsp:sp modelId="{A9EEE2A9-51C2-49DE-8BF3-EB7D77A60410}">
      <dsp:nvSpPr>
        <dsp:cNvPr id="0" name=""/>
        <dsp:cNvSpPr/>
      </dsp:nvSpPr>
      <dsp:spPr>
        <a:xfrm>
          <a:off x="6308076" y="421297"/>
          <a:ext cx="1890497"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F38BC69-1E57-4105-AB36-111AEB4F5919}">
      <dsp:nvSpPr>
        <dsp:cNvPr id="0" name=""/>
        <dsp:cNvSpPr/>
      </dsp:nvSpPr>
      <dsp:spPr>
        <a:xfrm>
          <a:off x="8248987" y="350754"/>
          <a:ext cx="96625" cy="181487"/>
        </a:xfrm>
        <a:prstGeom prst="chevron">
          <a:avLst>
            <a:gd name="adj" fmla="val 9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87EEAE-0C81-4EC5-9446-0ACFB5F1E370}">
      <dsp:nvSpPr>
        <dsp:cNvPr id="0" name=""/>
        <dsp:cNvSpPr/>
      </dsp:nvSpPr>
      <dsp:spPr>
        <a:xfrm>
          <a:off x="6831992" y="0"/>
          <a:ext cx="842665" cy="842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00" tIns="32700" rIns="32700" bIns="32700" numCol="1" spcCol="1270" anchor="ctr" anchorCtr="0">
          <a:noAutofit/>
        </a:bodyPr>
        <a:lstStyle/>
        <a:p>
          <a:pPr marL="0" lvl="0" indent="0" algn="ctr" defTabSz="1689100">
            <a:lnSpc>
              <a:spcPct val="90000"/>
            </a:lnSpc>
            <a:spcBef>
              <a:spcPct val="0"/>
            </a:spcBef>
            <a:spcAft>
              <a:spcPct val="35000"/>
            </a:spcAft>
            <a:buNone/>
          </a:pPr>
          <a:r>
            <a:rPr lang="en-US" sz="3800" kern="1200"/>
            <a:t>4</a:t>
          </a:r>
        </a:p>
      </dsp:txBody>
      <dsp:txXfrm>
        <a:off x="6955397" y="123405"/>
        <a:ext cx="595855" cy="595855"/>
      </dsp:txXfrm>
    </dsp:sp>
    <dsp:sp modelId="{765C4F3C-AACD-48CF-BEFC-65BAE8D1C01D}">
      <dsp:nvSpPr>
        <dsp:cNvPr id="0" name=""/>
        <dsp:cNvSpPr/>
      </dsp:nvSpPr>
      <dsp:spPr>
        <a:xfrm>
          <a:off x="6308076" y="1008265"/>
          <a:ext cx="1890497" cy="3343072"/>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622300">
            <a:lnSpc>
              <a:spcPct val="90000"/>
            </a:lnSpc>
            <a:spcBef>
              <a:spcPct val="0"/>
            </a:spcBef>
            <a:spcAft>
              <a:spcPct val="35000"/>
            </a:spcAft>
            <a:buNone/>
          </a:pPr>
          <a:r>
            <a:rPr lang="en-US" sz="1400" b="0" i="0" kern="1200" dirty="0">
              <a:solidFill>
                <a:srgbClr val="FF0000"/>
              </a:solidFill>
            </a:rPr>
            <a:t>Dependency inversion:</a:t>
          </a:r>
          <a:r>
            <a:rPr lang="en-US" sz="1200" b="0" i="0" kern="1200" dirty="0"/>
            <a:t> If the client code needs to depend on an interface or abstract class rather than a concrete implementation, the factory pattern can help to facilitate that dependency inversion. The factory class can be responsible for instantiating the concrete implementation and returning it to the client.</a:t>
          </a:r>
          <a:endParaRPr lang="en-US" sz="1200" kern="1200" dirty="0"/>
        </a:p>
      </dsp:txBody>
      <dsp:txXfrm>
        <a:off x="6308076" y="1386364"/>
        <a:ext cx="1890497" cy="2964973"/>
      </dsp:txXfrm>
    </dsp:sp>
    <dsp:sp modelId="{28F8F3E2-9985-47CF-B6B8-32FC76661914}">
      <dsp:nvSpPr>
        <dsp:cNvPr id="0" name=""/>
        <dsp:cNvSpPr/>
      </dsp:nvSpPr>
      <dsp:spPr>
        <a:xfrm>
          <a:off x="8408629" y="421296"/>
          <a:ext cx="945248" cy="71"/>
        </a:xfrm>
        <a:prstGeom prst="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152B283-7B59-45CE-A1DD-165D565C8DC8}">
      <dsp:nvSpPr>
        <dsp:cNvPr id="0" name=""/>
        <dsp:cNvSpPr/>
      </dsp:nvSpPr>
      <dsp:spPr>
        <a:xfrm>
          <a:off x="8932545" y="0"/>
          <a:ext cx="842665" cy="842665"/>
        </a:xfrm>
        <a:prstGeom prst="ellips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2700" tIns="32700" rIns="32700" bIns="32700" numCol="1" spcCol="1270" anchor="ctr" anchorCtr="0">
          <a:noAutofit/>
        </a:bodyPr>
        <a:lstStyle/>
        <a:p>
          <a:pPr marL="0" lvl="0" indent="0" algn="ctr" defTabSz="1689100">
            <a:lnSpc>
              <a:spcPct val="90000"/>
            </a:lnSpc>
            <a:spcBef>
              <a:spcPct val="0"/>
            </a:spcBef>
            <a:spcAft>
              <a:spcPct val="35000"/>
            </a:spcAft>
            <a:buNone/>
          </a:pPr>
          <a:r>
            <a:rPr lang="en-US" sz="3800" kern="1200"/>
            <a:t>5</a:t>
          </a:r>
        </a:p>
      </dsp:txBody>
      <dsp:txXfrm>
        <a:off x="9055950" y="123405"/>
        <a:ext cx="595855" cy="595855"/>
      </dsp:txXfrm>
    </dsp:sp>
    <dsp:sp modelId="{F93862A7-1F42-4C71-9978-6E8262813D69}">
      <dsp:nvSpPr>
        <dsp:cNvPr id="0" name=""/>
        <dsp:cNvSpPr/>
      </dsp:nvSpPr>
      <dsp:spPr>
        <a:xfrm>
          <a:off x="8408629" y="1008265"/>
          <a:ext cx="1890497" cy="3343072"/>
        </a:xfrm>
        <a:prstGeom prst="upArrowCallout">
          <a:avLst>
            <a:gd name="adj1" fmla="val 50000"/>
            <a:gd name="adj2" fmla="val 20000"/>
            <a:gd name="adj3" fmla="val 20000"/>
            <a:gd name="adj4" fmla="val 10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9125" tIns="165100" rIns="149125" bIns="165100" numCol="1" spcCol="1270" anchor="t" anchorCtr="0">
          <a:noAutofit/>
        </a:bodyPr>
        <a:lstStyle/>
        <a:p>
          <a:pPr marL="0" lvl="0" indent="0" algn="l" defTabSz="711200">
            <a:lnSpc>
              <a:spcPct val="90000"/>
            </a:lnSpc>
            <a:spcBef>
              <a:spcPct val="0"/>
            </a:spcBef>
            <a:spcAft>
              <a:spcPct val="35000"/>
            </a:spcAft>
            <a:buNone/>
          </a:pPr>
          <a:r>
            <a:rPr lang="tr-TR" sz="1600" b="0" i="0" kern="1200" dirty="0"/>
            <a:t>T</a:t>
          </a:r>
          <a:r>
            <a:rPr lang="en-US" sz="1600" b="0" i="0" kern="1200" dirty="0"/>
            <a:t>he factory pattern can help to make your code </a:t>
          </a:r>
          <a:r>
            <a:rPr lang="en-US" sz="1600" b="0" i="0" kern="1200" dirty="0">
              <a:solidFill>
                <a:srgbClr val="FF0000"/>
              </a:solidFill>
            </a:rPr>
            <a:t>more modular</a:t>
          </a:r>
          <a:r>
            <a:rPr lang="en-US" sz="1600" b="0" i="0" kern="1200" dirty="0"/>
            <a:t>, </a:t>
          </a:r>
          <a:r>
            <a:rPr lang="en-US" sz="1600" b="0" i="0" kern="1200" dirty="0">
              <a:solidFill>
                <a:srgbClr val="FF0000"/>
              </a:solidFill>
            </a:rPr>
            <a:t>flexible</a:t>
          </a:r>
          <a:r>
            <a:rPr lang="en-US" sz="1600" b="0" i="0" kern="1200" dirty="0"/>
            <a:t>, and </a:t>
          </a:r>
          <a:r>
            <a:rPr lang="en-US" sz="1600" b="0" i="0" kern="1200" dirty="0">
              <a:solidFill>
                <a:srgbClr val="FF0000"/>
              </a:solidFill>
            </a:rPr>
            <a:t>maintainable</a:t>
          </a:r>
          <a:r>
            <a:rPr lang="en-US" sz="1600" b="0" i="0" kern="1200" dirty="0"/>
            <a:t> by separating object creation from object usage and providing a </a:t>
          </a:r>
          <a:r>
            <a:rPr lang="en-US" sz="1600" b="0" i="0" kern="1200" dirty="0">
              <a:solidFill>
                <a:srgbClr val="FF0000"/>
              </a:solidFill>
            </a:rPr>
            <a:t>centralized place to manage object creation logic</a:t>
          </a:r>
          <a:r>
            <a:rPr lang="en-US" sz="1600" b="0" i="0" kern="1200" dirty="0"/>
            <a:t>.</a:t>
          </a:r>
          <a:endParaRPr lang="en-US" sz="1600" kern="1200" dirty="0"/>
        </a:p>
      </dsp:txBody>
      <dsp:txXfrm>
        <a:off x="8408629" y="1386364"/>
        <a:ext cx="1890497" cy="296497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B2A645-7605-44CA-B051-3B846E35612E}">
      <dsp:nvSpPr>
        <dsp:cNvPr id="0" name=""/>
        <dsp:cNvSpPr/>
      </dsp:nvSpPr>
      <dsp:spPr>
        <a:xfrm>
          <a:off x="0" y="57425"/>
          <a:ext cx="12191980" cy="83910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Abstraction: The Factory pattern is focused on creating a single object of a specific class, while the Abstract Factory pattern is focused on creating families of related objects without specifying their concrete classes.</a:t>
          </a:r>
          <a:endParaRPr lang="en-US" sz="1500" kern="1200"/>
        </a:p>
      </dsp:txBody>
      <dsp:txXfrm>
        <a:off x="40962" y="98387"/>
        <a:ext cx="12110056" cy="757185"/>
      </dsp:txXfrm>
    </dsp:sp>
    <dsp:sp modelId="{44F3654C-F6E8-4D43-8571-9A098F471913}">
      <dsp:nvSpPr>
        <dsp:cNvPr id="0" name=""/>
        <dsp:cNvSpPr/>
      </dsp:nvSpPr>
      <dsp:spPr>
        <a:xfrm>
          <a:off x="0" y="939735"/>
          <a:ext cx="12191980" cy="839109"/>
        </a:xfrm>
        <a:prstGeom prst="roundRect">
          <a:avLst/>
        </a:prstGeom>
        <a:solidFill>
          <a:schemeClr val="accent2">
            <a:hueOff val="-291073"/>
            <a:satOff val="-16786"/>
            <a:lumOff val="172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Granularity: The Factory pattern is more granular than the Abstract Factory pattern. The Factory pattern is typically used to create individual objects, while the Abstract Factory pattern is used to create families of related objects.</a:t>
          </a:r>
          <a:endParaRPr lang="en-US" sz="1500" kern="1200"/>
        </a:p>
      </dsp:txBody>
      <dsp:txXfrm>
        <a:off x="40962" y="980697"/>
        <a:ext cx="12110056" cy="757185"/>
      </dsp:txXfrm>
    </dsp:sp>
    <dsp:sp modelId="{F977ABEC-2386-4D18-8DBB-8EA42568726E}">
      <dsp:nvSpPr>
        <dsp:cNvPr id="0" name=""/>
        <dsp:cNvSpPr/>
      </dsp:nvSpPr>
      <dsp:spPr>
        <a:xfrm>
          <a:off x="0" y="1822044"/>
          <a:ext cx="12191980" cy="839109"/>
        </a:xfrm>
        <a:prstGeom prst="roundRect">
          <a:avLst/>
        </a:prstGeom>
        <a:solidFill>
          <a:schemeClr val="accent2">
            <a:hueOff val="-582145"/>
            <a:satOff val="-33571"/>
            <a:lumOff val="345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Extensibility: The Abstract Factory pattern is more extensible than the Factory pattern. With the Abstract Factory pattern, you can add new families of related objects without modifying existing code. With the Factory pattern, you need to modify the code to add new classes.</a:t>
          </a:r>
          <a:endParaRPr lang="en-US" sz="1500" kern="1200"/>
        </a:p>
      </dsp:txBody>
      <dsp:txXfrm>
        <a:off x="40962" y="1863006"/>
        <a:ext cx="12110056" cy="757185"/>
      </dsp:txXfrm>
    </dsp:sp>
    <dsp:sp modelId="{AE714E77-471B-4674-B182-51596C537032}">
      <dsp:nvSpPr>
        <dsp:cNvPr id="0" name=""/>
        <dsp:cNvSpPr/>
      </dsp:nvSpPr>
      <dsp:spPr>
        <a:xfrm>
          <a:off x="0" y="2704354"/>
          <a:ext cx="12191980" cy="839109"/>
        </a:xfrm>
        <a:prstGeom prst="roundRect">
          <a:avLst/>
        </a:prstGeom>
        <a:solidFill>
          <a:schemeClr val="accent2">
            <a:hueOff val="-873218"/>
            <a:satOff val="-50357"/>
            <a:lumOff val="517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Flexibility: The Abstract Factory pattern is more flexible than the Factory pattern. With the Abstract Factory pattern, you can create families of related objects that can be used in different contexts. With the Factory pattern, you create objects of a specific class that are used in a specific context.</a:t>
          </a:r>
          <a:endParaRPr lang="en-US" sz="1500" kern="1200"/>
        </a:p>
      </dsp:txBody>
      <dsp:txXfrm>
        <a:off x="40962" y="2745316"/>
        <a:ext cx="12110056" cy="757185"/>
      </dsp:txXfrm>
    </dsp:sp>
    <dsp:sp modelId="{B284D4E3-D336-4672-802E-32B1371B3937}">
      <dsp:nvSpPr>
        <dsp:cNvPr id="0" name=""/>
        <dsp:cNvSpPr/>
      </dsp:nvSpPr>
      <dsp:spPr>
        <a:xfrm>
          <a:off x="0" y="3586663"/>
          <a:ext cx="12191980" cy="839109"/>
        </a:xfrm>
        <a:prstGeom prst="roundRect">
          <a:avLst/>
        </a:prstGeom>
        <a:solidFill>
          <a:schemeClr val="accent2">
            <a:hueOff val="-1164290"/>
            <a:satOff val="-67142"/>
            <a:lumOff val="6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Complexity: The Abstract Factory pattern is more complex than the Factory pattern. The Abstract Factory pattern involves multiple interfaces and classes, while the Factory pattern involves a single interface and class.</a:t>
          </a:r>
          <a:endParaRPr lang="en-US" sz="1500" kern="1200"/>
        </a:p>
      </dsp:txBody>
      <dsp:txXfrm>
        <a:off x="40962" y="3627625"/>
        <a:ext cx="12110056" cy="757185"/>
      </dsp:txXfrm>
    </dsp:sp>
    <dsp:sp modelId="{DE0B2274-BC9E-4B03-8AE2-20D6C9C2EF14}">
      <dsp:nvSpPr>
        <dsp:cNvPr id="0" name=""/>
        <dsp:cNvSpPr/>
      </dsp:nvSpPr>
      <dsp:spPr>
        <a:xfrm>
          <a:off x="0" y="4468972"/>
          <a:ext cx="12191980" cy="839109"/>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en-US" sz="1500" b="0" i="0" kern="1200"/>
            <a:t>In summary, the main difference between the Factory and Abstract Factory patterns is that the Factory pattern is focused on creating a single object of a specific class, while the Abstract Factory pattern is focused on creating families of related objects without specifying their concrete classes. The Abstract Factory pattern is more extensible, flexible, and complex than the Factory pattern.</a:t>
          </a:r>
          <a:endParaRPr lang="en-US" sz="1500" kern="1200"/>
        </a:p>
      </dsp:txBody>
      <dsp:txXfrm>
        <a:off x="40962" y="4509934"/>
        <a:ext cx="12110056" cy="7571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6.xml><?xml version="1.0" encoding="utf-8"?>
<dgm:layoutDef xmlns:dgm="http://schemas.openxmlformats.org/drawingml/2006/diagram" xmlns:a="http://schemas.openxmlformats.org/drawingml/2006/main" uniqueId="urn:microsoft.com/office/officeart/2016/7/layout/LinearArrowProcessNumbered">
  <dgm:title val="Linear Arrow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shape called UpArrowCallout. Also the nodes are connected by an arrow like shape emphasizing the process natur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3"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L"/>
      <dgm:param type="nodeVertAlign" val="t"/>
    </dgm:alg>
    <dgm:shape xmlns:r="http://schemas.openxmlformats.org/officeDocument/2006/relationships" r:blip="">
      <dgm:adjLst/>
    </dgm:shape>
    <dgm:presOf/>
    <dgm:constrLst>
      <dgm:constr type="w" for="ch" forName="compositeNode" refType="w"/>
      <dgm:constr type="h" for="ch" forName="compositeNode" op="equ"/>
      <dgm:constr type="w" for="ch" forName="sibTransComposite" refType="w" refFor="ch" refForName="compositeNode" fact="0"/>
      <dgm:constr type="w" for="des" forName="parTx"/>
      <dgm:constr type="h" for="des" forName="parTx" op="equ"/>
      <dgm:constr type="h" for="des" forName="parSh" op="equ"/>
      <dgm:constr type="w" for="des" forName="nodeText"/>
      <dgm:constr type="h" for="des" forName="nodeText" op="equ"/>
      <dgm:constr type="w" for="des" forName="parSh"/>
      <dgm:constr type="w" for="des" forName="parSh" op="equ"/>
      <dgm:constr type="primFontSz" for="des" forName="parTx" val="26"/>
      <dgm:constr type="primFontSz" for="des" forName="parTx" op="equ"/>
      <dgm:constr type="primFontSz" for="des" forName="parSh" op="equ"/>
      <dgm:constr type="primFontSz" for="des" forName="nodeText" op="equ"/>
      <dgm:constr type="secFontSz" for="des" forName="nodeText" op="equ"/>
      <dgm:constr type="primFontSz" for="des" forName="sibTransNodeCircle" op="equ"/>
      <dgm:constr type="h" for="des" forName="sibTransNodeCircle" op="equ"/>
      <dgm:constr type="w" for="des" forName="sibTransNodeCircle" op="equ"/>
      <dgm:constr type="h" for="des" forName="parTx" refType="primFontSz" refFor="des" refForName="parTx" fact="1.5"/>
      <dgm:constr type="h" for="ch" forName="compositeNode" refType="h"/>
      <dgm:constr type="h" for="des" forName="parSh" refType="w"/>
      <dgm:constr type="h" for="des" forName="nodeText" refType="primFontSz" refFor="des" refForName="parTx" fact="2.1"/>
      <dgm:constr type="h" for="des" forName="parSh" refType="h" refFor="des" refForName="parTx" op="lte" fact="1.2"/>
      <dgm:constr type="h" for="des" forName="parSh" refType="h" refFor="des" refForName="parTx" op="gte" fact="1.2"/>
    </dgm:constrLst>
    <dgm:ruleLst>
      <dgm:rule type="primFontSz" for="des" forName="parSh" val="5" fact="NaN" max="NaN"/>
    </dgm:ruleLst>
    <dgm:forEach name="Name3" axis="ch" ptType="node">
      <dgm:layoutNode name="compositeNode">
        <dgm:alg type="composite"/>
        <dgm:shape xmlns:r="http://schemas.openxmlformats.org/officeDocument/2006/relationships" r:blip="">
          <dgm:adjLst/>
        </dgm:shape>
        <dgm:presOf/>
        <dgm:choose name="Name004">
          <dgm:if name="Name5" axis="self" ptType="node" func="cnt" op="equ" val="0">
            <dgm:constrLst>
              <dgm:constr type="w" for="ch" forName="parTx" refType="w"/>
              <dgm:constr type="w" for="ch" forName="parSh" refType="w" refFor="ch" refForName="parTx"/>
              <dgm:constr type="w" for="ch" forName="nodeText" refType="w" refFor="ch" refForName="parTx"/>
              <dgm:constr type="t" for="ch" forName="nodeText" refType="b" refFor="ch" refForName="parSh"/>
            </dgm:constrLst>
          </dgm:if>
          <dgm:else name="Name6">
            <dgm:constrLst>
              <dgm:constr type="w" for="ch" forName="parTx" refType="w"/>
              <dgm:constr type="w" for="ch" forName="parSh" refType="w" refFor="ch" refForName="parTx"/>
              <dgm:constr type="w" for="ch" forName="nodeText" refType="w" refFor="ch" refForName="parTx" fact="0.9"/>
              <dgm:constr type="t" for="ch" forName="nodeText" refType="b" refFor="ch" refForName="parSh"/>
            </dgm:constrLst>
          </dgm:else>
        </dgm:choose>
        <dgm:ruleLst>
          <dgm:rule type="h" val="INF" fact="NaN" max="NaN"/>
        </dgm:ruleLst>
        <dgm:layoutNode name="parTx">
          <dgm:varLst>
            <dgm:chMax val="0"/>
            <dgm:chPref val="0"/>
            <dgm:bulletEnabled val="1"/>
          </dgm:varLst>
          <dgm:alg type="tx"/>
          <dgm:shape xmlns:r="http://schemas.openxmlformats.org/officeDocument/2006/relationships" type="rect" r:blip="" zOrderOff="1" hideGeom="1">
            <dgm:adjLst/>
          </dgm:shape>
          <dgm:presOf/>
          <dgm:constrLst>
            <dgm:constr type="h" refType="w" op="lte" fact="0.4"/>
            <dgm:constr type="h"/>
          </dgm:constrLst>
          <dgm:ruleLst>
            <dgm:rule type="h" val="INF" fact="NaN" max="NaN"/>
          </dgm:ruleLst>
        </dgm:layoutNode>
        <dgm:layoutNode name="parSh">
          <dgm:alg type="composite"/>
          <dgm:shape xmlns:r="http://schemas.openxmlformats.org/officeDocument/2006/relationships" r:blip="">
            <dgm:adjLst/>
          </dgm:shape>
          <dgm:presOf axis="self" ptType="node"/>
          <dgm:choose name="casesForFirstAndLastNode">
            <dgm:if name="ifFirstNode" axis="self" ptType="node" func="pos" op="equ" val="1">
              <dgm:choose name="removeLineWhenOnlyOneNode">
                <dgm:if name="ifOnlyOneNode" axis="followSib" ptType="node" func="cnt" op="equ" val="0">
                  <dgm:constrLst>
                    <dgm:constr type="h"/>
                    <dgm:constr type="h" for="ch" forName="lineNode" val="0.002"/>
                    <dgm:constr type="w" for="ch" forName="lineNode" refType="w" fact="0"/>
                    <dgm:constr type="w" for="ch" forName="lineArrowNode" refType="w" fact="0"/>
                    <dgm:constr type="h" for="ch" forName="lineArrowNode" refType="h" fact="0"/>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ifMoreThanOneNode">
                  <dgm:constrLst>
                    <dgm:constr type="h"/>
                    <dgm:constr type="h" for="ch" forName="lineNode" val="0.002"/>
                    <dgm:constr type="w" for="ch" forName="lineNode" refType="w" fact="0.4"/>
                    <dgm:constr type="l" for="ch" forName="lineNode" refType="w" fact="0.5"/>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if>
            <dgm:if name="ifLastNode" axis="self" ptType="node" func="revPos" op="equ" val="1">
              <dgm:constrLst>
                <dgm:constr type="h"/>
                <dgm:constr type="h" for="ch" forName="lineNode" val="0.002"/>
                <dgm:constr type="w" for="ch" forName="lineNode" refType="w" fact="0.45"/>
                <dgm:constr type="w" for="ch" forName="lineArrowNode" refType="w" fact="0"/>
                <dgm:constr type="h" for="ch" forName="lineArrowNode" refType="h" fact="0"/>
                <dgm:constr type="ctrY" for="ch" forName="lineNode" refType="ctrY" refFor="ch" refForName="sibTransNodeCircle"/>
                <dgm:constr type="h" for="ch" forName="sibTransNodeCircle" refType="h"/>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if>
            <dgm:else name="allOtherNodes">
              <dgm:constrLst>
                <dgm:constr type="h"/>
                <dgm:constr type="h" for="ch" forName="lineNode" val="0.002"/>
                <dgm:constr type="w" for="ch" forName="lineNode" refType="w" fact="0.9"/>
                <dgm:constr type="w" for="ch" forName="lineArrowNode" refType="w" fact="0.046"/>
                <dgm:constr type="h" for="ch" forName="lineArrowNode" refType="h" fact="0.18"/>
                <dgm:constr type="l" for="ch" forName="lineArrowNode" refType="w" fact="0.924"/>
                <dgm:constr type="t" for="ch" forName="lineArrowNode" refType="h" fact="0.18"/>
                <dgm:constr type="ctrY" for="ch" forName="lineNode" refType="ctrY" refFor="ch" refForName="sibTransNodeCircle"/>
                <dgm:constr type="h" for="ch" forName="sibTransNodeCircle" refType="h" fact="0.9"/>
                <dgm:constr type="w" for="ch" forName="sibTransNodeCircle" refType="h" refFor="ch" refForName="sibTransNodeCircle"/>
                <dgm:constr type="ctrX" for="ch" forName="sibTransNodeCircle" refType="w" fact="0.45"/>
                <dgm:constr type="ctrY" for="ch" forName="sibTransNodeCircle" refType="h" fact="0.25"/>
                <dgm:constr type="t" for="ch" forName="spacerBetweenCircleAndCallout" refType="b" refFor="ch" refForName="sibTransNodeCircle"/>
                <dgm:constr type="h" for="ch" forName="spacerBetweenCircleAndCallout" val="4.6"/>
              </dgm:constrLst>
            </dgm:else>
          </dgm:choose>
          <dgm:layoutNode name="lineNode" styleLbl="alignAccFollowNode1">
            <dgm:alg type="sp"/>
            <dgm:shape xmlns:r="http://schemas.openxmlformats.org/officeDocument/2006/relationships" type="rect" r:blip="">
              <dgm:adjLst/>
            </dgm:shape>
            <dgm:presOf/>
            <dgm:constrLst/>
            <dgm:ruleLst/>
          </dgm:layoutNode>
          <dgm:layoutNode name="lineArrowNode" styleLbl="alignAccFollowNode1">
            <dgm:alg type="sp"/>
            <dgm:shape xmlns:r="http://schemas.openxmlformats.org/officeDocument/2006/relationships" type="chevron" r:blip="">
              <dgm:adjLst>
                <dgm:adj idx="1" val="0.9"/>
              </dgm:adjLst>
            </dgm:shape>
            <dgm:presOf/>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param type="parTxRTLAlign" val="l"/>
              </dgm:alg>
              <dgm:shape xmlns:r="http://schemas.openxmlformats.org/officeDocument/2006/relationships" type="ellipse" r:blip="">
                <dgm:adjLst/>
              </dgm:shape>
              <dgm:constrLst>
                <dgm:constr type="w" refType="h" op="equ"/>
                <dgm:constr type="primFontSz" val="60"/>
                <dgm:constr type="tMarg" refType="w" fact="0.11"/>
                <dgm:constr type="lMarg" refType="w" fact="0.11"/>
                <dgm:constr type="rMarg" refType="w" fact="0.11"/>
                <dgm:constr type="bMarg" refType="w" fact="0.11"/>
              </dgm:constrLst>
              <dgm:ruleLst>
                <dgm:rule type="primFontSz" val="14" fact="NaN" max="NaN"/>
              </dgm:ruleLst>
            </dgm:layoutNode>
            <dgm:layoutNode name="spacerBetweenCircleAndCallout">
              <dgm:varLst/>
              <dgm:presOf/>
              <dgm:alg type="sp"/>
              <dgm:shape xmlns:r="http://schemas.openxmlformats.org/officeDocument/2006/relationships" r:blip="">
                <dgm:adjLst/>
              </dgm:shape>
              <dgm:constrLst/>
              <dgm:ruleLst/>
            </dgm:layoutNode>
          </dgm:forEach>
          <dgm:presOf/>
          <dgm:ruleLst/>
        </dgm:layoutNode>
        <dgm:layoutNode name="nodeText" styleLbl="alignAccFollowNode1">
          <dgm:varLst>
            <dgm:bulletEnabled val="1"/>
          </dgm:varLst>
          <dgm:alg type="tx">
            <dgm:param type="parTxLTRAlign" val="l"/>
            <dgm:param type="parTxRTLAlign" val="r"/>
            <dgm:param type="txAnchorVert" val="t"/>
          </dgm:alg>
          <dgm:shape xmlns:r="http://schemas.openxmlformats.org/officeDocument/2006/relationships" type="upArrowCallout" r:blip="">
            <dgm:adjLst>
              <dgm:adj idx="1" val="0.5"/>
              <dgm:adj idx="2" val="0.2"/>
              <dgm:adj idx="3" val="0.2"/>
              <dgm:adj idx="4" val="1"/>
            </dgm:adjLst>
          </dgm:shape>
          <dgm:presOf axis="desOrSelf" ptType="node"/>
          <dgm:constrLst>
            <dgm:constr type="secFontSz" val="16"/>
            <dgm:constr type="primFontSz" val="26"/>
            <dgm:constr type="h"/>
            <dgm:constr type="tMarg" val="13"/>
            <dgm:constr type="lMarg" refType="w" fact="0.2236"/>
            <dgm:constr type="rMarg" refType="w" fact="0.2236"/>
            <dgm:constr type="bMarg" val="13"/>
          </dgm:constrLst>
          <dgm:ruleLst>
            <dgm:rule type="secFontSz" val="11" fact="NaN" max="NaN"/>
            <dgm:rule type="primFontSz" val="11" fact="NaN" max="NaN"/>
            <dgm:rule type="h" val="INF" fact="NaN" max="NaN"/>
          </dgm:ruleLst>
        </dgm:layoutNode>
      </dgm:layoutNode>
      <dgm:forEach name="sibTransForEach" axis="followSib" ptType="sibTrans" cnt="1">
        <dgm:layoutNode name="sibTransComposite" styleLbl="alignAccFollowNode1">
          <dgm:alg type="sp"/>
          <dgm:shape xmlns:r="http://schemas.openxmlformats.org/officeDocument/2006/relationships" r:blip="">
            <dgm:adjLst/>
          </dgm:shape>
          <dgm:ruleLst/>
        </dgm:layoutNode>
        <dgm:ruleLst>
          <dgm:rule type="h" val="INF" fact="NaN" max="NaN"/>
        </dgm:ruleLst>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st Bilgi Yer Tutucusu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tr-TR"/>
          </a:p>
        </p:txBody>
      </p:sp>
      <p:sp>
        <p:nvSpPr>
          <p:cNvPr id="3" name="Veri Yer Tutucusu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EA7B2-804B-479B-AA13-6FFF2C31D61C}" type="datetimeFigureOut">
              <a:rPr lang="tr-TR" smtClean="0"/>
              <a:t>10.04.2023</a:t>
            </a:fld>
            <a:endParaRPr lang="tr-TR"/>
          </a:p>
        </p:txBody>
      </p:sp>
      <p:sp>
        <p:nvSpPr>
          <p:cNvPr id="4" name="Slayt Resmi Yer Tutucusu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tr-TR"/>
          </a:p>
        </p:txBody>
      </p:sp>
      <p:sp>
        <p:nvSpPr>
          <p:cNvPr id="5" name="Not Yer Tutucusu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6" name="Alt Bilgi Yer Tutucusu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tr-TR"/>
          </a:p>
        </p:txBody>
      </p:sp>
      <p:sp>
        <p:nvSpPr>
          <p:cNvPr id="7" name="Slayt Numarası Yer Tutucusu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44DEB-AC37-4605-81A0-509A68D8626E}" type="slidenum">
              <a:rPr lang="tr-TR" smtClean="0"/>
              <a:t>‹#›</a:t>
            </a:fld>
            <a:endParaRPr lang="tr-TR"/>
          </a:p>
        </p:txBody>
      </p:sp>
    </p:spTree>
    <p:extLst>
      <p:ext uri="{BB962C8B-B14F-4D97-AF65-F5344CB8AC3E}">
        <p14:creationId xmlns:p14="http://schemas.microsoft.com/office/powerpoint/2010/main" val="38581870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15746C16-125F-A06C-50F2-BED464195A1A}"/>
              </a:ext>
            </a:extLst>
          </p:cNvPr>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p>
        </p:txBody>
      </p:sp>
      <p:sp>
        <p:nvSpPr>
          <p:cNvPr id="3" name="Alt Başlık 2">
            <a:extLst>
              <a:ext uri="{FF2B5EF4-FFF2-40B4-BE49-F238E27FC236}">
                <a16:creationId xmlns:a16="http://schemas.microsoft.com/office/drawing/2014/main" id="{5AF26FDF-E7C1-F266-459C-AFB2A9CF944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p>
        </p:txBody>
      </p:sp>
      <p:sp>
        <p:nvSpPr>
          <p:cNvPr id="4" name="Veri Yer Tutucusu 3">
            <a:extLst>
              <a:ext uri="{FF2B5EF4-FFF2-40B4-BE49-F238E27FC236}">
                <a16:creationId xmlns:a16="http://schemas.microsoft.com/office/drawing/2014/main" id="{8F27FE93-C2CD-14EF-A700-BDA528719B77}"/>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B8D5B97D-378B-6675-A343-D4E753CD648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9F57B056-E823-0396-BD7B-92AC03D60ECE}"/>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34688725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C508D0F-2C1F-05CF-EE0F-5B0BCA19B64D}"/>
              </a:ext>
            </a:extLst>
          </p:cNvPr>
          <p:cNvSpPr>
            <a:spLocks noGrp="1"/>
          </p:cNvSpPr>
          <p:nvPr>
            <p:ph type="title"/>
          </p:nvPr>
        </p:nvSpPr>
        <p:spPr/>
        <p:txBody>
          <a:bodyPr/>
          <a:lstStyle/>
          <a:p>
            <a:r>
              <a:rPr lang="tr-TR"/>
              <a:t>Asıl başlık stilini düzenlemek için tıklayın</a:t>
            </a:r>
          </a:p>
        </p:txBody>
      </p:sp>
      <p:sp>
        <p:nvSpPr>
          <p:cNvPr id="3" name="Dikey Metin Yer Tutucusu 2">
            <a:extLst>
              <a:ext uri="{FF2B5EF4-FFF2-40B4-BE49-F238E27FC236}">
                <a16:creationId xmlns:a16="http://schemas.microsoft.com/office/drawing/2014/main" id="{77940A99-6491-5F39-3DC5-5E0C0548855B}"/>
              </a:ext>
            </a:extLst>
          </p:cNvPr>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E02357A8-AEB7-9A1C-5F03-8F1E0E7524DB}"/>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DCE769D8-1240-D9F9-3466-A1A9708E4A02}"/>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D2759015-5AC2-7587-E1A0-C9C51E26D9D1}"/>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318456188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Dikey Başlık 1">
            <a:extLst>
              <a:ext uri="{FF2B5EF4-FFF2-40B4-BE49-F238E27FC236}">
                <a16:creationId xmlns:a16="http://schemas.microsoft.com/office/drawing/2014/main" id="{9B16FF4E-4140-6697-230F-563404B8630D}"/>
              </a:ext>
            </a:extLst>
          </p:cNvPr>
          <p:cNvSpPr>
            <a:spLocks noGrp="1"/>
          </p:cNvSpPr>
          <p:nvPr>
            <p:ph type="title" orient="vert"/>
          </p:nvPr>
        </p:nvSpPr>
        <p:spPr>
          <a:xfrm>
            <a:off x="8724900" y="365125"/>
            <a:ext cx="2628900" cy="5811838"/>
          </a:xfrm>
        </p:spPr>
        <p:txBody>
          <a:bodyPr vert="eaVert"/>
          <a:lstStyle/>
          <a:p>
            <a:r>
              <a:rPr lang="tr-TR"/>
              <a:t>Asıl başlık stilini düzenlemek için tıklayın</a:t>
            </a:r>
          </a:p>
        </p:txBody>
      </p:sp>
      <p:sp>
        <p:nvSpPr>
          <p:cNvPr id="3" name="Dikey Metin Yer Tutucusu 2">
            <a:extLst>
              <a:ext uri="{FF2B5EF4-FFF2-40B4-BE49-F238E27FC236}">
                <a16:creationId xmlns:a16="http://schemas.microsoft.com/office/drawing/2014/main" id="{DE08B592-ED6A-BAAA-8360-DDC40F891CD3}"/>
              </a:ext>
            </a:extLst>
          </p:cNvPr>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8F26A7F2-2F00-A842-DAE4-C3C72E83C763}"/>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0C0EF7D8-7366-FFC6-924A-28F69B739965}"/>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0A647A41-4A37-1CEF-7DE9-0BE5F80F9F9B}"/>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427766092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41A61FE3-4053-3129-2514-91CCEB6C9481}"/>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5DD7A0F2-180D-088F-65DD-4F3CF946FAC2}"/>
              </a:ext>
            </a:extLst>
          </p:cNvPr>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6473C703-66D4-10CE-B550-BB0EC631EF69}"/>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A736D57C-1CBD-5FAB-D794-DB25E2F5C69A}"/>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3788DD2D-E244-1686-54F9-BC7AD2F2458B}"/>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8141751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DD6D4369-1454-FAD9-339C-A441C920953A}"/>
              </a:ext>
            </a:extLst>
          </p:cNvPr>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p>
        </p:txBody>
      </p:sp>
      <p:sp>
        <p:nvSpPr>
          <p:cNvPr id="3" name="Metin Yer Tutucusu 2">
            <a:extLst>
              <a:ext uri="{FF2B5EF4-FFF2-40B4-BE49-F238E27FC236}">
                <a16:creationId xmlns:a16="http://schemas.microsoft.com/office/drawing/2014/main" id="{D9570D07-2271-B9EA-2980-9132D6F6D46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r-TR"/>
              <a:t>Asıl metin stillerini düzenlemek için tıklayın</a:t>
            </a:r>
          </a:p>
        </p:txBody>
      </p:sp>
      <p:sp>
        <p:nvSpPr>
          <p:cNvPr id="4" name="Veri Yer Tutucusu 3">
            <a:extLst>
              <a:ext uri="{FF2B5EF4-FFF2-40B4-BE49-F238E27FC236}">
                <a16:creationId xmlns:a16="http://schemas.microsoft.com/office/drawing/2014/main" id="{FA452458-8650-B88F-5633-E4CCFDA0F6CF}"/>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2000DB3D-6345-924F-8EE7-986E0B3A40F3}"/>
              </a:ext>
            </a:extLst>
          </p:cNvPr>
          <p:cNvSpPr>
            <a:spLocks noGrp="1"/>
          </p:cNvSpPr>
          <p:nvPr>
            <p:ph type="ftr" sz="quarter" idx="11"/>
          </p:nvPr>
        </p:nvSpPr>
        <p:spPr/>
        <p:txBody>
          <a:bodyPr/>
          <a:lstStyle/>
          <a:p>
            <a:endParaRPr lang="tr-TR"/>
          </a:p>
        </p:txBody>
      </p:sp>
      <p:sp>
        <p:nvSpPr>
          <p:cNvPr id="6" name="Slayt Numarası Yer Tutucusu 5">
            <a:extLst>
              <a:ext uri="{FF2B5EF4-FFF2-40B4-BE49-F238E27FC236}">
                <a16:creationId xmlns:a16="http://schemas.microsoft.com/office/drawing/2014/main" id="{1C31F832-7BBD-710B-9BFC-E199A06CF6D0}"/>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143808038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3564F7A7-873F-E681-69FE-C1453929C802}"/>
              </a:ext>
            </a:extLst>
          </p:cNvPr>
          <p:cNvSpPr>
            <a:spLocks noGrp="1"/>
          </p:cNvSpPr>
          <p:nvPr>
            <p:ph type="title"/>
          </p:nvPr>
        </p:nvSpPr>
        <p:spPr/>
        <p:txBody>
          <a:bodyPr/>
          <a:lstStyle/>
          <a:p>
            <a:r>
              <a:rPr lang="tr-TR"/>
              <a:t>Asıl başlık stilini düzenlemek için tıklayın</a:t>
            </a:r>
          </a:p>
        </p:txBody>
      </p:sp>
      <p:sp>
        <p:nvSpPr>
          <p:cNvPr id="3" name="İçerik Yer Tutucusu 2">
            <a:extLst>
              <a:ext uri="{FF2B5EF4-FFF2-40B4-BE49-F238E27FC236}">
                <a16:creationId xmlns:a16="http://schemas.microsoft.com/office/drawing/2014/main" id="{099860F1-419D-E010-25F2-48A7585BA727}"/>
              </a:ext>
            </a:extLst>
          </p:cNvPr>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İçerik Yer Tutucusu 3">
            <a:extLst>
              <a:ext uri="{FF2B5EF4-FFF2-40B4-BE49-F238E27FC236}">
                <a16:creationId xmlns:a16="http://schemas.microsoft.com/office/drawing/2014/main" id="{2A2E7803-04EB-A424-C6A4-D0AE1A7AAFF1}"/>
              </a:ext>
            </a:extLst>
          </p:cNvPr>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Veri Yer Tutucusu 4">
            <a:extLst>
              <a:ext uri="{FF2B5EF4-FFF2-40B4-BE49-F238E27FC236}">
                <a16:creationId xmlns:a16="http://schemas.microsoft.com/office/drawing/2014/main" id="{3C72B4B6-5295-2298-EAB1-FA22FD54A9BC}"/>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6" name="Alt Bilgi Yer Tutucusu 5">
            <a:extLst>
              <a:ext uri="{FF2B5EF4-FFF2-40B4-BE49-F238E27FC236}">
                <a16:creationId xmlns:a16="http://schemas.microsoft.com/office/drawing/2014/main" id="{FE6D92BC-3B0A-89BC-0377-6F76A63DF99F}"/>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A500C990-A7FE-CC37-306E-3F7FB9912801}"/>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300539150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0E0624B-C8E2-2A78-E61A-3BA485C7B0B8}"/>
              </a:ext>
            </a:extLst>
          </p:cNvPr>
          <p:cNvSpPr>
            <a:spLocks noGrp="1"/>
          </p:cNvSpPr>
          <p:nvPr>
            <p:ph type="title"/>
          </p:nvPr>
        </p:nvSpPr>
        <p:spPr>
          <a:xfrm>
            <a:off x="839788" y="365125"/>
            <a:ext cx="10515600" cy="1325563"/>
          </a:xfrm>
        </p:spPr>
        <p:txBody>
          <a:bodyPr/>
          <a:lstStyle/>
          <a:p>
            <a:r>
              <a:rPr lang="tr-TR"/>
              <a:t>Asıl başlık stilini düzenlemek için tıklayın</a:t>
            </a:r>
          </a:p>
        </p:txBody>
      </p:sp>
      <p:sp>
        <p:nvSpPr>
          <p:cNvPr id="3" name="Metin Yer Tutucusu 2">
            <a:extLst>
              <a:ext uri="{FF2B5EF4-FFF2-40B4-BE49-F238E27FC236}">
                <a16:creationId xmlns:a16="http://schemas.microsoft.com/office/drawing/2014/main" id="{5703350C-F2AB-433D-FEEB-122404C8490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İçerik Yer Tutucusu 3">
            <a:extLst>
              <a:ext uri="{FF2B5EF4-FFF2-40B4-BE49-F238E27FC236}">
                <a16:creationId xmlns:a16="http://schemas.microsoft.com/office/drawing/2014/main" id="{E5D98B5E-69EA-65AA-E69A-5040A86AA1FA}"/>
              </a:ext>
            </a:extLst>
          </p:cNvPr>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5" name="Metin Yer Tutucusu 4">
            <a:extLst>
              <a:ext uri="{FF2B5EF4-FFF2-40B4-BE49-F238E27FC236}">
                <a16:creationId xmlns:a16="http://schemas.microsoft.com/office/drawing/2014/main" id="{EE7C38AC-BFA3-68E6-AB68-78CD1A1EB3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İçerik Yer Tutucusu 5">
            <a:extLst>
              <a:ext uri="{FF2B5EF4-FFF2-40B4-BE49-F238E27FC236}">
                <a16:creationId xmlns:a16="http://schemas.microsoft.com/office/drawing/2014/main" id="{18756008-FC17-120E-EA76-6347F420EF1D}"/>
              </a:ext>
            </a:extLst>
          </p:cNvPr>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7" name="Veri Yer Tutucusu 6">
            <a:extLst>
              <a:ext uri="{FF2B5EF4-FFF2-40B4-BE49-F238E27FC236}">
                <a16:creationId xmlns:a16="http://schemas.microsoft.com/office/drawing/2014/main" id="{46CB7BC6-7D29-B971-946C-AABE54B630A8}"/>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8" name="Alt Bilgi Yer Tutucusu 7">
            <a:extLst>
              <a:ext uri="{FF2B5EF4-FFF2-40B4-BE49-F238E27FC236}">
                <a16:creationId xmlns:a16="http://schemas.microsoft.com/office/drawing/2014/main" id="{7F1F798A-4872-C9DA-9B4B-AFF5BE7FF37B}"/>
              </a:ext>
            </a:extLst>
          </p:cNvPr>
          <p:cNvSpPr>
            <a:spLocks noGrp="1"/>
          </p:cNvSpPr>
          <p:nvPr>
            <p:ph type="ftr" sz="quarter" idx="11"/>
          </p:nvPr>
        </p:nvSpPr>
        <p:spPr/>
        <p:txBody>
          <a:bodyPr/>
          <a:lstStyle/>
          <a:p>
            <a:endParaRPr lang="tr-TR"/>
          </a:p>
        </p:txBody>
      </p:sp>
      <p:sp>
        <p:nvSpPr>
          <p:cNvPr id="9" name="Slayt Numarası Yer Tutucusu 8">
            <a:extLst>
              <a:ext uri="{FF2B5EF4-FFF2-40B4-BE49-F238E27FC236}">
                <a16:creationId xmlns:a16="http://schemas.microsoft.com/office/drawing/2014/main" id="{E926894A-7480-9C0E-7215-4F22CA2DCC06}"/>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199617864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8F349BF-C4F7-AA64-C03F-22136496FE25}"/>
              </a:ext>
            </a:extLst>
          </p:cNvPr>
          <p:cNvSpPr>
            <a:spLocks noGrp="1"/>
          </p:cNvSpPr>
          <p:nvPr>
            <p:ph type="title"/>
          </p:nvPr>
        </p:nvSpPr>
        <p:spPr/>
        <p:txBody>
          <a:bodyPr/>
          <a:lstStyle/>
          <a:p>
            <a:r>
              <a:rPr lang="tr-TR"/>
              <a:t>Asıl başlık stilini düzenlemek için tıklayın</a:t>
            </a:r>
          </a:p>
        </p:txBody>
      </p:sp>
      <p:sp>
        <p:nvSpPr>
          <p:cNvPr id="3" name="Veri Yer Tutucusu 2">
            <a:extLst>
              <a:ext uri="{FF2B5EF4-FFF2-40B4-BE49-F238E27FC236}">
                <a16:creationId xmlns:a16="http://schemas.microsoft.com/office/drawing/2014/main" id="{09206DDD-C589-A1AD-49D7-BE5376218E01}"/>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4" name="Alt Bilgi Yer Tutucusu 3">
            <a:extLst>
              <a:ext uri="{FF2B5EF4-FFF2-40B4-BE49-F238E27FC236}">
                <a16:creationId xmlns:a16="http://schemas.microsoft.com/office/drawing/2014/main" id="{30366484-D94E-41AF-64D2-A52DF2E61303}"/>
              </a:ext>
            </a:extLst>
          </p:cNvPr>
          <p:cNvSpPr>
            <a:spLocks noGrp="1"/>
          </p:cNvSpPr>
          <p:nvPr>
            <p:ph type="ftr" sz="quarter" idx="11"/>
          </p:nvPr>
        </p:nvSpPr>
        <p:spPr/>
        <p:txBody>
          <a:bodyPr/>
          <a:lstStyle/>
          <a:p>
            <a:endParaRPr lang="tr-TR"/>
          </a:p>
        </p:txBody>
      </p:sp>
      <p:sp>
        <p:nvSpPr>
          <p:cNvPr id="5" name="Slayt Numarası Yer Tutucusu 4">
            <a:extLst>
              <a:ext uri="{FF2B5EF4-FFF2-40B4-BE49-F238E27FC236}">
                <a16:creationId xmlns:a16="http://schemas.microsoft.com/office/drawing/2014/main" id="{BC79281F-69D8-E52B-7111-A08F2E412410}"/>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116993780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Veri Yer Tutucusu 1">
            <a:extLst>
              <a:ext uri="{FF2B5EF4-FFF2-40B4-BE49-F238E27FC236}">
                <a16:creationId xmlns:a16="http://schemas.microsoft.com/office/drawing/2014/main" id="{DBFBABFA-7588-3B98-7CFD-4D180BB857A5}"/>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3" name="Alt Bilgi Yer Tutucusu 2">
            <a:extLst>
              <a:ext uri="{FF2B5EF4-FFF2-40B4-BE49-F238E27FC236}">
                <a16:creationId xmlns:a16="http://schemas.microsoft.com/office/drawing/2014/main" id="{E002555A-A31C-A525-074F-3512714B2A30}"/>
              </a:ext>
            </a:extLst>
          </p:cNvPr>
          <p:cNvSpPr>
            <a:spLocks noGrp="1"/>
          </p:cNvSpPr>
          <p:nvPr>
            <p:ph type="ftr" sz="quarter" idx="11"/>
          </p:nvPr>
        </p:nvSpPr>
        <p:spPr/>
        <p:txBody>
          <a:bodyPr/>
          <a:lstStyle/>
          <a:p>
            <a:endParaRPr lang="tr-TR"/>
          </a:p>
        </p:txBody>
      </p:sp>
      <p:sp>
        <p:nvSpPr>
          <p:cNvPr id="4" name="Slayt Numarası Yer Tutucusu 3">
            <a:extLst>
              <a:ext uri="{FF2B5EF4-FFF2-40B4-BE49-F238E27FC236}">
                <a16:creationId xmlns:a16="http://schemas.microsoft.com/office/drawing/2014/main" id="{4115CF5B-30CB-63CF-F338-DE6DC6EB9366}"/>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249103409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61039D2E-60D1-671D-1848-C9F87B48C8DA}"/>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İçerik Yer Tutucusu 2">
            <a:extLst>
              <a:ext uri="{FF2B5EF4-FFF2-40B4-BE49-F238E27FC236}">
                <a16:creationId xmlns:a16="http://schemas.microsoft.com/office/drawing/2014/main" id="{B41236CD-6620-EE15-E79A-E5D4DBA6724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Metin Yer Tutucusu 3">
            <a:extLst>
              <a:ext uri="{FF2B5EF4-FFF2-40B4-BE49-F238E27FC236}">
                <a16:creationId xmlns:a16="http://schemas.microsoft.com/office/drawing/2014/main" id="{619C73AB-474A-52AC-DB4E-A61821D44F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B9ECAF7F-368A-BBCD-BA36-B29809664A10}"/>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6" name="Alt Bilgi Yer Tutucusu 5">
            <a:extLst>
              <a:ext uri="{FF2B5EF4-FFF2-40B4-BE49-F238E27FC236}">
                <a16:creationId xmlns:a16="http://schemas.microsoft.com/office/drawing/2014/main" id="{66D61AD7-E47C-FF91-6243-EF2BCED0EAE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55AE1FC-B1D4-C279-F621-EC4D46FBA160}"/>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143587476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752EE4F7-56A4-58E5-F637-2F574930F257}"/>
              </a:ext>
            </a:extLst>
          </p:cNvPr>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p>
        </p:txBody>
      </p:sp>
      <p:sp>
        <p:nvSpPr>
          <p:cNvPr id="3" name="Resim Yer Tutucusu 2">
            <a:extLst>
              <a:ext uri="{FF2B5EF4-FFF2-40B4-BE49-F238E27FC236}">
                <a16:creationId xmlns:a16="http://schemas.microsoft.com/office/drawing/2014/main" id="{7130B776-2A74-AC7E-D9E7-ADF21BBD51A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tr-TR"/>
          </a:p>
        </p:txBody>
      </p:sp>
      <p:sp>
        <p:nvSpPr>
          <p:cNvPr id="4" name="Metin Yer Tutucusu 3">
            <a:extLst>
              <a:ext uri="{FF2B5EF4-FFF2-40B4-BE49-F238E27FC236}">
                <a16:creationId xmlns:a16="http://schemas.microsoft.com/office/drawing/2014/main" id="{54433D1E-5607-B71B-01C0-1BDBC66EF0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Veri Yer Tutucusu 4">
            <a:extLst>
              <a:ext uri="{FF2B5EF4-FFF2-40B4-BE49-F238E27FC236}">
                <a16:creationId xmlns:a16="http://schemas.microsoft.com/office/drawing/2014/main" id="{DD35F772-3E81-481E-5934-7DF5BA64B5EC}"/>
              </a:ext>
            </a:extLst>
          </p:cNvPr>
          <p:cNvSpPr>
            <a:spLocks noGrp="1"/>
          </p:cNvSpPr>
          <p:nvPr>
            <p:ph type="dt" sz="half" idx="10"/>
          </p:nvPr>
        </p:nvSpPr>
        <p:spPr/>
        <p:txBody>
          <a:bodyPr/>
          <a:lstStyle/>
          <a:p>
            <a:fld id="{DA42B40E-D49E-49DF-A512-A6D97AC9241E}" type="datetimeFigureOut">
              <a:rPr lang="tr-TR" smtClean="0"/>
              <a:t>10.04.2023</a:t>
            </a:fld>
            <a:endParaRPr lang="tr-TR"/>
          </a:p>
        </p:txBody>
      </p:sp>
      <p:sp>
        <p:nvSpPr>
          <p:cNvPr id="6" name="Alt Bilgi Yer Tutucusu 5">
            <a:extLst>
              <a:ext uri="{FF2B5EF4-FFF2-40B4-BE49-F238E27FC236}">
                <a16:creationId xmlns:a16="http://schemas.microsoft.com/office/drawing/2014/main" id="{E4A6E03D-C5B5-3BB6-02E1-871FA0CBA9D8}"/>
              </a:ext>
            </a:extLst>
          </p:cNvPr>
          <p:cNvSpPr>
            <a:spLocks noGrp="1"/>
          </p:cNvSpPr>
          <p:nvPr>
            <p:ph type="ftr" sz="quarter" idx="11"/>
          </p:nvPr>
        </p:nvSpPr>
        <p:spPr/>
        <p:txBody>
          <a:bodyPr/>
          <a:lstStyle/>
          <a:p>
            <a:endParaRPr lang="tr-TR"/>
          </a:p>
        </p:txBody>
      </p:sp>
      <p:sp>
        <p:nvSpPr>
          <p:cNvPr id="7" name="Slayt Numarası Yer Tutucusu 6">
            <a:extLst>
              <a:ext uri="{FF2B5EF4-FFF2-40B4-BE49-F238E27FC236}">
                <a16:creationId xmlns:a16="http://schemas.microsoft.com/office/drawing/2014/main" id="{BADC0B6B-E5A0-0626-975C-BEFEA6F4064E}"/>
              </a:ext>
            </a:extLst>
          </p:cNvPr>
          <p:cNvSpPr>
            <a:spLocks noGrp="1"/>
          </p:cNvSpPr>
          <p:nvPr>
            <p:ph type="sldNum" sz="quarter" idx="12"/>
          </p:nvPr>
        </p:nvSpPr>
        <p:spPr/>
        <p:txBody>
          <a:bodyPr/>
          <a:lstStyle/>
          <a:p>
            <a:fld id="{26C75961-901B-4B53-8A81-0AA2D5943AFE}" type="slidenum">
              <a:rPr lang="tr-TR" smtClean="0"/>
              <a:t>‹#›</a:t>
            </a:fld>
            <a:endParaRPr lang="tr-TR"/>
          </a:p>
        </p:txBody>
      </p:sp>
    </p:spTree>
    <p:extLst>
      <p:ext uri="{BB962C8B-B14F-4D97-AF65-F5344CB8AC3E}">
        <p14:creationId xmlns:p14="http://schemas.microsoft.com/office/powerpoint/2010/main" val="1171190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Başlık Yer Tutucusu 1">
            <a:extLst>
              <a:ext uri="{FF2B5EF4-FFF2-40B4-BE49-F238E27FC236}">
                <a16:creationId xmlns:a16="http://schemas.microsoft.com/office/drawing/2014/main" id="{984D46E4-D75D-CFF2-505D-1E065CBAAA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p>
        </p:txBody>
      </p:sp>
      <p:sp>
        <p:nvSpPr>
          <p:cNvPr id="3" name="Metin Yer Tutucusu 2">
            <a:extLst>
              <a:ext uri="{FF2B5EF4-FFF2-40B4-BE49-F238E27FC236}">
                <a16:creationId xmlns:a16="http://schemas.microsoft.com/office/drawing/2014/main" id="{C17CCDA7-A2FD-0377-45C1-590BAE8AB6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p>
        </p:txBody>
      </p:sp>
      <p:sp>
        <p:nvSpPr>
          <p:cNvPr id="4" name="Veri Yer Tutucusu 3">
            <a:extLst>
              <a:ext uri="{FF2B5EF4-FFF2-40B4-BE49-F238E27FC236}">
                <a16:creationId xmlns:a16="http://schemas.microsoft.com/office/drawing/2014/main" id="{A60CFAAB-1E63-C6D3-5204-D63BAA3E17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42B40E-D49E-49DF-A512-A6D97AC9241E}" type="datetimeFigureOut">
              <a:rPr lang="tr-TR" smtClean="0"/>
              <a:t>10.04.2023</a:t>
            </a:fld>
            <a:endParaRPr lang="tr-TR"/>
          </a:p>
        </p:txBody>
      </p:sp>
      <p:sp>
        <p:nvSpPr>
          <p:cNvPr id="5" name="Alt Bilgi Yer Tutucusu 4">
            <a:extLst>
              <a:ext uri="{FF2B5EF4-FFF2-40B4-BE49-F238E27FC236}">
                <a16:creationId xmlns:a16="http://schemas.microsoft.com/office/drawing/2014/main" id="{3FA97EC0-EEB4-7608-8CC1-A38E352F7A2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tr-TR"/>
          </a:p>
        </p:txBody>
      </p:sp>
      <p:sp>
        <p:nvSpPr>
          <p:cNvPr id="6" name="Slayt Numarası Yer Tutucusu 5">
            <a:extLst>
              <a:ext uri="{FF2B5EF4-FFF2-40B4-BE49-F238E27FC236}">
                <a16:creationId xmlns:a16="http://schemas.microsoft.com/office/drawing/2014/main" id="{F1F86C6E-16DD-766A-93D6-1556C1555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C75961-901B-4B53-8A81-0AA2D5943AFE}" type="slidenum">
              <a:rPr lang="tr-TR" smtClean="0"/>
              <a:t>‹#›</a:t>
            </a:fld>
            <a:endParaRPr lang="tr-TR"/>
          </a:p>
        </p:txBody>
      </p:sp>
    </p:spTree>
    <p:extLst>
      <p:ext uri="{BB962C8B-B14F-4D97-AF65-F5344CB8AC3E}">
        <p14:creationId xmlns:p14="http://schemas.microsoft.com/office/powerpoint/2010/main" val="3176894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tr-T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17">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Başlık 1">
            <a:extLst>
              <a:ext uri="{FF2B5EF4-FFF2-40B4-BE49-F238E27FC236}">
                <a16:creationId xmlns:a16="http://schemas.microsoft.com/office/drawing/2014/main" id="{26B04682-EB5A-0563-F695-74F3D18F4CBF}"/>
              </a:ext>
            </a:extLst>
          </p:cNvPr>
          <p:cNvSpPr>
            <a:spLocks noGrp="1"/>
          </p:cNvSpPr>
          <p:nvPr>
            <p:ph type="ctrTitle"/>
          </p:nvPr>
        </p:nvSpPr>
        <p:spPr>
          <a:xfrm>
            <a:off x="660041" y="2767106"/>
            <a:ext cx="2880828" cy="3071906"/>
          </a:xfrm>
        </p:spPr>
        <p:txBody>
          <a:bodyPr anchor="t">
            <a:normAutofit/>
          </a:bodyPr>
          <a:lstStyle/>
          <a:p>
            <a:pPr algn="l"/>
            <a:r>
              <a:rPr lang="tr-TR" sz="4000" dirty="0">
                <a:solidFill>
                  <a:srgbClr val="FFFFFF"/>
                </a:solidFill>
              </a:rPr>
              <a:t>Mahmut ÇELİK</a:t>
            </a:r>
          </a:p>
        </p:txBody>
      </p:sp>
      <p:pic>
        <p:nvPicPr>
          <p:cNvPr id="7" name="Graphic 6" descr="Süpürge">
            <a:extLst>
              <a:ext uri="{FF2B5EF4-FFF2-40B4-BE49-F238E27FC236}">
                <a16:creationId xmlns:a16="http://schemas.microsoft.com/office/drawing/2014/main" id="{59A3A2A5-C203-E236-7654-7B848152F1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53510" y="467208"/>
            <a:ext cx="5923584" cy="5923584"/>
          </a:xfrm>
          <a:prstGeom prst="rect">
            <a:avLst/>
          </a:prstGeom>
        </p:spPr>
      </p:pic>
    </p:spTree>
    <p:extLst>
      <p:ext uri="{BB962C8B-B14F-4D97-AF65-F5344CB8AC3E}">
        <p14:creationId xmlns:p14="http://schemas.microsoft.com/office/powerpoint/2010/main" val="278609609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Başlık 1">
            <a:extLst>
              <a:ext uri="{FF2B5EF4-FFF2-40B4-BE49-F238E27FC236}">
                <a16:creationId xmlns:a16="http://schemas.microsoft.com/office/drawing/2014/main" id="{35D1B092-A2E9-FFC6-F54D-9ED719BFF519}"/>
              </a:ext>
            </a:extLst>
          </p:cNvPr>
          <p:cNvSpPr>
            <a:spLocks noGrp="1"/>
          </p:cNvSpPr>
          <p:nvPr>
            <p:ph type="title"/>
          </p:nvPr>
        </p:nvSpPr>
        <p:spPr>
          <a:xfrm>
            <a:off x="1014141" y="1450655"/>
            <a:ext cx="3932030" cy="3956690"/>
          </a:xfrm>
        </p:spPr>
        <p:txBody>
          <a:bodyPr anchor="ctr">
            <a:normAutofit/>
          </a:bodyPr>
          <a:lstStyle/>
          <a:p>
            <a:r>
              <a:rPr lang="tr-TR" sz="6200" dirty="0">
                <a:solidFill>
                  <a:schemeClr val="bg1"/>
                </a:solidFill>
              </a:rPr>
              <a:t>PROTOTYPE</a:t>
            </a:r>
          </a:p>
        </p:txBody>
      </p:sp>
      <p:cxnSp>
        <p:nvCxnSpPr>
          <p:cNvPr id="34"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5"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3D21E55B-4E95-61A7-4F97-A7154B6839D5}"/>
              </a:ext>
            </a:extLst>
          </p:cNvPr>
          <p:cNvSpPr>
            <a:spLocks noGrp="1"/>
          </p:cNvSpPr>
          <p:nvPr>
            <p:ph idx="1"/>
          </p:nvPr>
        </p:nvSpPr>
        <p:spPr>
          <a:xfrm>
            <a:off x="5691674" y="0"/>
            <a:ext cx="6500326" cy="6857999"/>
          </a:xfrm>
        </p:spPr>
        <p:txBody>
          <a:bodyPr anchor="ctr">
            <a:normAutofit/>
          </a:bodyPr>
          <a:lstStyle/>
          <a:p>
            <a:r>
              <a:rPr lang="en-US" sz="1300" b="0" i="0" dirty="0">
                <a:solidFill>
                  <a:schemeClr val="bg1"/>
                </a:solidFill>
                <a:effectLst/>
                <a:latin typeface="Söhne"/>
              </a:rPr>
              <a:t>The Prototype design pattern is used to solve problems related to creating new objects by copying or cloning existing ones, instead of creating them from scratch. This can be useful in situations where creating an object is a time-consuming or resource-intensive process, or when creating a new object requires a lot of initialization that can be copied from an existing object.</a:t>
            </a:r>
          </a:p>
          <a:p>
            <a:r>
              <a:rPr lang="en-US" sz="1300" b="0" i="0" dirty="0">
                <a:solidFill>
                  <a:schemeClr val="bg1"/>
                </a:solidFill>
                <a:effectLst/>
                <a:latin typeface="Söhne"/>
              </a:rPr>
              <a:t>Some common problems that can be solved by the Prototype pattern include:</a:t>
            </a:r>
          </a:p>
          <a:p>
            <a:pPr>
              <a:buFont typeface="+mj-lt"/>
              <a:buAutoNum type="arabicPeriod"/>
            </a:pPr>
            <a:r>
              <a:rPr lang="en-US" sz="1300" b="0" i="0" dirty="0">
                <a:solidFill>
                  <a:schemeClr val="bg1"/>
                </a:solidFill>
                <a:effectLst/>
                <a:latin typeface="Söhne"/>
              </a:rPr>
              <a:t>Creating new objects without incurring the overhead of object creation and initialization</a:t>
            </a:r>
          </a:p>
          <a:p>
            <a:pPr>
              <a:buFont typeface="+mj-lt"/>
              <a:buAutoNum type="arabicPeriod"/>
            </a:pPr>
            <a:r>
              <a:rPr lang="en-US" sz="1300" b="0" i="0" dirty="0">
                <a:solidFill>
                  <a:schemeClr val="bg1"/>
                </a:solidFill>
                <a:effectLst/>
                <a:latin typeface="Söhne"/>
              </a:rPr>
              <a:t>Creating a large number of similar objects efficiently</a:t>
            </a:r>
          </a:p>
          <a:p>
            <a:pPr>
              <a:buFont typeface="+mj-lt"/>
              <a:buAutoNum type="arabicPeriod"/>
            </a:pPr>
            <a:r>
              <a:rPr lang="en-US" sz="1300" b="0" i="0" dirty="0">
                <a:solidFill>
                  <a:schemeClr val="bg1"/>
                </a:solidFill>
                <a:effectLst/>
                <a:latin typeface="Söhne"/>
              </a:rPr>
              <a:t>Customizing existing objects by cloning and modifying their properties</a:t>
            </a:r>
          </a:p>
          <a:p>
            <a:pPr>
              <a:buFont typeface="+mj-lt"/>
              <a:buAutoNum type="arabicPeriod"/>
            </a:pPr>
            <a:r>
              <a:rPr lang="en-US" sz="1300" b="0" i="0" dirty="0">
                <a:solidFill>
                  <a:schemeClr val="bg1"/>
                </a:solidFill>
                <a:effectLst/>
                <a:latin typeface="Söhne"/>
              </a:rPr>
              <a:t>Creating complex objects with many interconnected parts, where each part can be cloned independently</a:t>
            </a:r>
          </a:p>
        </p:txBody>
      </p:sp>
    </p:spTree>
    <p:extLst>
      <p:ext uri="{BB962C8B-B14F-4D97-AF65-F5344CB8AC3E}">
        <p14:creationId xmlns:p14="http://schemas.microsoft.com/office/powerpoint/2010/main" val="209975417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sp useBgFill="1">
        <p:nvSpPr>
          <p:cNvPr id="1038" name="Rectangle 103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Resim 4" descr="metin içeren bir resim&#10;&#10;Açıklama otomatik olarak oluşturuldu">
            <a:extLst>
              <a:ext uri="{FF2B5EF4-FFF2-40B4-BE49-F238E27FC236}">
                <a16:creationId xmlns:a16="http://schemas.microsoft.com/office/drawing/2014/main" id="{5BB27BB9-41AC-EA6B-9D1D-E6B4F1AD0C85}"/>
              </a:ext>
            </a:extLst>
          </p:cNvPr>
          <p:cNvPicPr>
            <a:picLocks noChangeAspect="1"/>
          </p:cNvPicPr>
          <p:nvPr/>
        </p:nvPicPr>
        <p:blipFill rotWithShape="1">
          <a:blip r:embed="rId2">
            <a:extLst>
              <a:ext uri="{28A0092B-C50C-407E-A947-70E740481C1C}">
                <a14:useLocalDpi xmlns:a14="http://schemas.microsoft.com/office/drawing/2010/main" val="0"/>
              </a:ext>
            </a:extLst>
          </a:blip>
          <a:srcRect t="6171" r="1" b="3156"/>
          <a:stretch/>
        </p:blipFill>
        <p:spPr>
          <a:xfrm>
            <a:off x="6245439" y="364456"/>
            <a:ext cx="5813197" cy="6129087"/>
          </a:xfrm>
          <a:prstGeom prst="rect">
            <a:avLst/>
          </a:prstGeom>
        </p:spPr>
      </p:pic>
      <p:pic>
        <p:nvPicPr>
          <p:cNvPr id="1026" name="Picture 2" descr="Zombie shooter World War Z: Aftermath to launch today: New zombies, maps  and more - Times of India">
            <a:extLst>
              <a:ext uri="{FF2B5EF4-FFF2-40B4-BE49-F238E27FC236}">
                <a16:creationId xmlns:a16="http://schemas.microsoft.com/office/drawing/2014/main" id="{854BBDCC-6C9A-ED77-B188-F94D1555A3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90" b="1269"/>
          <a:stretch/>
        </p:blipFill>
        <p:spPr bwMode="auto">
          <a:xfrm>
            <a:off x="221489" y="364456"/>
            <a:ext cx="5803986" cy="31714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adiator Blog: &quot;Detail trees,&quot; a terrain hack for forests in  fixed-perspective games in Unity3D">
            <a:extLst>
              <a:ext uri="{FF2B5EF4-FFF2-40B4-BE49-F238E27FC236}">
                <a16:creationId xmlns:a16="http://schemas.microsoft.com/office/drawing/2014/main" id="{F513EC6D-0A13-D0FE-BFD2-419AD42DC1E7}"/>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t="502" b="13904"/>
          <a:stretch/>
        </p:blipFill>
        <p:spPr bwMode="auto">
          <a:xfrm>
            <a:off x="230289" y="3707593"/>
            <a:ext cx="5786386" cy="278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5017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7" name="Resim 6">
            <a:extLst>
              <a:ext uri="{FF2B5EF4-FFF2-40B4-BE49-F238E27FC236}">
                <a16:creationId xmlns:a16="http://schemas.microsoft.com/office/drawing/2014/main" id="{1C172D5B-47DD-A5DE-B58D-0C5CE3E50420}"/>
              </a:ext>
            </a:extLst>
          </p:cNvPr>
          <p:cNvPicPr>
            <a:picLocks noChangeAspect="1"/>
          </p:cNvPicPr>
          <p:nvPr/>
        </p:nvPicPr>
        <p:blipFill>
          <a:blip r:embed="rId2"/>
          <a:stretch>
            <a:fillRect/>
          </a:stretch>
        </p:blipFill>
        <p:spPr>
          <a:xfrm>
            <a:off x="6387043" y="704652"/>
            <a:ext cx="5291666" cy="5448689"/>
          </a:xfrm>
          <a:prstGeom prst="rect">
            <a:avLst/>
          </a:prstGeom>
        </p:spPr>
      </p:pic>
      <p:pic>
        <p:nvPicPr>
          <p:cNvPr id="5" name="Resim 4">
            <a:extLst>
              <a:ext uri="{FF2B5EF4-FFF2-40B4-BE49-F238E27FC236}">
                <a16:creationId xmlns:a16="http://schemas.microsoft.com/office/drawing/2014/main" id="{896367DE-F900-4F89-53FB-76DE1FD10691}"/>
              </a:ext>
            </a:extLst>
          </p:cNvPr>
          <p:cNvPicPr>
            <a:picLocks noChangeAspect="1"/>
          </p:cNvPicPr>
          <p:nvPr/>
        </p:nvPicPr>
        <p:blipFill>
          <a:blip r:embed="rId3"/>
          <a:stretch>
            <a:fillRect/>
          </a:stretch>
        </p:blipFill>
        <p:spPr>
          <a:xfrm>
            <a:off x="513292" y="1405250"/>
            <a:ext cx="5291667" cy="4047495"/>
          </a:xfrm>
          <a:prstGeom prst="rect">
            <a:avLst/>
          </a:prstGeom>
        </p:spPr>
      </p:pic>
    </p:spTree>
    <p:extLst>
      <p:ext uri="{BB962C8B-B14F-4D97-AF65-F5344CB8AC3E}">
        <p14:creationId xmlns:p14="http://schemas.microsoft.com/office/powerpoint/2010/main" val="333282427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62" name="Rectangle 2061">
            <a:extLst>
              <a:ext uri="{FF2B5EF4-FFF2-40B4-BE49-F238E27FC236}">
                <a16:creationId xmlns:a16="http://schemas.microsoft.com/office/drawing/2014/main" id="{D75A5B51-0925-4835-8511-A0DD17EAA9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14640E3-CA70-71FE-15D5-093289FCCB8C}"/>
              </a:ext>
            </a:extLst>
          </p:cNvPr>
          <p:cNvSpPr>
            <a:spLocks noGrp="1"/>
          </p:cNvSpPr>
          <p:nvPr>
            <p:ph type="title"/>
          </p:nvPr>
        </p:nvSpPr>
        <p:spPr>
          <a:xfrm>
            <a:off x="286075" y="379399"/>
            <a:ext cx="5295015" cy="2063808"/>
          </a:xfrm>
        </p:spPr>
        <p:txBody>
          <a:bodyPr anchor="b">
            <a:normAutofit/>
          </a:bodyPr>
          <a:lstStyle/>
          <a:p>
            <a:pPr fontAlgn="base"/>
            <a:r>
              <a:rPr lang="tr-TR" sz="5400" b="1" dirty="0" err="1"/>
              <a:t>Shallow</a:t>
            </a:r>
            <a:r>
              <a:rPr lang="tr-TR" sz="5400" b="1" dirty="0"/>
              <a:t> </a:t>
            </a:r>
            <a:r>
              <a:rPr lang="tr-TR" sz="5400" b="1" dirty="0" err="1"/>
              <a:t>Copy</a:t>
            </a:r>
            <a:endParaRPr lang="tr-TR" sz="5400" dirty="0"/>
          </a:p>
        </p:txBody>
      </p:sp>
      <p:sp>
        <p:nvSpPr>
          <p:cNvPr id="2064" name="Sketch line">
            <a:extLst>
              <a:ext uri="{FF2B5EF4-FFF2-40B4-BE49-F238E27FC236}">
                <a16:creationId xmlns:a16="http://schemas.microsoft.com/office/drawing/2014/main" id="{5CDFD20D-8E4F-4E3A-AF87-93F23E0D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F3AB65C-0D78-B516-B1A5-21CB65D3422C}"/>
              </a:ext>
            </a:extLst>
          </p:cNvPr>
          <p:cNvSpPr>
            <a:spLocks noGrp="1"/>
          </p:cNvSpPr>
          <p:nvPr>
            <p:ph idx="1"/>
          </p:nvPr>
        </p:nvSpPr>
        <p:spPr>
          <a:xfrm>
            <a:off x="286076" y="2914067"/>
            <a:ext cx="5295015" cy="3268957"/>
          </a:xfrm>
        </p:spPr>
        <p:txBody>
          <a:bodyPr>
            <a:normAutofit/>
          </a:bodyPr>
          <a:lstStyle/>
          <a:p>
            <a:pPr fontAlgn="base">
              <a:buFont typeface="Arial" panose="020B0604020202020204" pitchFamily="34" charset="0"/>
              <a:buChar char="•"/>
            </a:pPr>
            <a:r>
              <a:rPr lang="en-US" sz="1700" b="0" i="0" dirty="0">
                <a:effectLst/>
              </a:rPr>
              <a:t>Whenever we use default implementation of clone method we get shallow copy of object means it creates new instance and copies all the field of object to that new instance and returns it as object type, we need to explicitly cast it back to our original object. This is shallow copy of the object.</a:t>
            </a:r>
          </a:p>
          <a:p>
            <a:pPr fontAlgn="base">
              <a:buFont typeface="Arial" panose="020B0604020202020204" pitchFamily="34" charset="0"/>
              <a:buChar char="•"/>
            </a:pPr>
            <a:r>
              <a:rPr lang="en-US" sz="1700" b="0" i="0" dirty="0">
                <a:effectLst/>
              </a:rPr>
              <a:t>clone() method of the object class support shallow copy of the object</a:t>
            </a:r>
          </a:p>
          <a:p>
            <a:pPr fontAlgn="base">
              <a:buFont typeface="Arial" panose="020B0604020202020204" pitchFamily="34" charset="0"/>
              <a:buChar char="•"/>
            </a:pPr>
            <a:r>
              <a:rPr lang="en-US" sz="1700" b="0" i="0" dirty="0">
                <a:effectLst/>
              </a:rPr>
              <a:t>That’s why the name shallow copy or shallow cloning in Java. </a:t>
            </a:r>
            <a:r>
              <a:rPr lang="en-US" sz="1700" b="0" i="0" dirty="0">
                <a:effectLst/>
                <a:highlight>
                  <a:srgbClr val="FFFF00"/>
                </a:highlight>
              </a:rPr>
              <a:t>If only primitive</a:t>
            </a:r>
            <a:r>
              <a:rPr lang="tr-TR" sz="1700" b="0" i="0" dirty="0">
                <a:effectLst/>
                <a:highlight>
                  <a:srgbClr val="FFFF00"/>
                </a:highlight>
              </a:rPr>
              <a:t>(</a:t>
            </a:r>
            <a:r>
              <a:rPr lang="tr-TR" sz="1700" b="0" i="0" dirty="0" err="1">
                <a:effectLst/>
                <a:highlight>
                  <a:srgbClr val="FFFF00"/>
                </a:highlight>
              </a:rPr>
              <a:t>int</a:t>
            </a:r>
            <a:r>
              <a:rPr lang="tr-TR" sz="1700" dirty="0" err="1">
                <a:highlight>
                  <a:srgbClr val="FFFF00"/>
                </a:highlight>
              </a:rPr>
              <a:t>,char,long,boolean</a:t>
            </a:r>
            <a:r>
              <a:rPr lang="tr-TR" sz="1700" b="0" i="0" dirty="0">
                <a:effectLst/>
                <a:highlight>
                  <a:srgbClr val="FFFF00"/>
                </a:highlight>
              </a:rPr>
              <a:t>)</a:t>
            </a:r>
            <a:r>
              <a:rPr lang="en-US" sz="1700" b="0" i="0" dirty="0">
                <a:effectLst/>
                <a:highlight>
                  <a:srgbClr val="FFFF00"/>
                </a:highlight>
              </a:rPr>
              <a:t> type fields or Immutable</a:t>
            </a:r>
            <a:r>
              <a:rPr lang="tr-TR" sz="1700" b="0" i="0" dirty="0">
                <a:effectLst/>
                <a:highlight>
                  <a:srgbClr val="FFFF00"/>
                </a:highlight>
              </a:rPr>
              <a:t>(</a:t>
            </a:r>
            <a:r>
              <a:rPr lang="tr-TR" sz="1700" b="0" i="0" dirty="0" err="1">
                <a:effectLst/>
                <a:highlight>
                  <a:srgbClr val="FFFF00"/>
                </a:highlight>
              </a:rPr>
              <a:t>String</a:t>
            </a:r>
            <a:r>
              <a:rPr lang="tr-TR" sz="1700" b="0" i="0" dirty="0">
                <a:effectLst/>
                <a:highlight>
                  <a:srgbClr val="FFFF00"/>
                </a:highlight>
              </a:rPr>
              <a:t>)</a:t>
            </a:r>
            <a:r>
              <a:rPr lang="en-US" sz="1700" b="0" i="0" dirty="0">
                <a:effectLst/>
                <a:highlight>
                  <a:srgbClr val="FFFF00"/>
                </a:highlight>
              </a:rPr>
              <a:t> objects are there then there is no difference between shallow and deep copy in Java</a:t>
            </a:r>
            <a:r>
              <a:rPr lang="en-US" sz="1700" b="0" i="0" dirty="0">
                <a:effectLst/>
              </a:rPr>
              <a:t>.</a:t>
            </a:r>
          </a:p>
          <a:p>
            <a:endParaRPr lang="tr-TR" sz="1700" dirty="0"/>
          </a:p>
        </p:txBody>
      </p:sp>
      <p:pic>
        <p:nvPicPr>
          <p:cNvPr id="2050" name="Picture 2">
            <a:extLst>
              <a:ext uri="{FF2B5EF4-FFF2-40B4-BE49-F238E27FC236}">
                <a16:creationId xmlns:a16="http://schemas.microsoft.com/office/drawing/2014/main" id="{D53B2DE5-AFA6-7E3A-4D2F-253A7468E45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03149" y="421178"/>
            <a:ext cx="2603605" cy="2766897"/>
          </a:xfrm>
          <a:prstGeom prst="rect">
            <a:avLst/>
          </a:prstGeom>
          <a:noFill/>
          <a:extLst>
            <a:ext uri="{909E8E84-426E-40DD-AFC4-6F175D3DCCD1}">
              <a14:hiddenFill xmlns:a14="http://schemas.microsoft.com/office/drawing/2010/main">
                <a:solidFill>
                  <a:srgbClr val="FFFFFF"/>
                </a:solidFill>
              </a14:hiddenFill>
            </a:ext>
          </a:extLst>
        </p:spPr>
      </p:pic>
      <p:pic>
        <p:nvPicPr>
          <p:cNvPr id="7" name="Resim 6" descr="metin içeren bir resim&#10;&#10;Açıklama otomatik olarak oluşturuldu">
            <a:extLst>
              <a:ext uri="{FF2B5EF4-FFF2-40B4-BE49-F238E27FC236}">
                <a16:creationId xmlns:a16="http://schemas.microsoft.com/office/drawing/2014/main" id="{3BCB1DFE-6E67-CAF7-AD17-9B41E4FF1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951" y="3510106"/>
            <a:ext cx="3653324" cy="3096191"/>
          </a:xfrm>
          <a:prstGeom prst="rect">
            <a:avLst/>
          </a:prstGeom>
        </p:spPr>
      </p:pic>
      <p:pic>
        <p:nvPicPr>
          <p:cNvPr id="5" name="Resim 4" descr="metin içeren bir resim&#10;&#10;Açıklama otomatik olarak oluşturuldu">
            <a:extLst>
              <a:ext uri="{FF2B5EF4-FFF2-40B4-BE49-F238E27FC236}">
                <a16:creationId xmlns:a16="http://schemas.microsoft.com/office/drawing/2014/main" id="{30E0C3C6-4755-6CDD-90A8-49FFABEEB35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28304" y="251703"/>
            <a:ext cx="3647667" cy="2936372"/>
          </a:xfrm>
          <a:prstGeom prst="rect">
            <a:avLst/>
          </a:prstGeom>
        </p:spPr>
      </p:pic>
    </p:spTree>
    <p:extLst>
      <p:ext uri="{BB962C8B-B14F-4D97-AF65-F5344CB8AC3E}">
        <p14:creationId xmlns:p14="http://schemas.microsoft.com/office/powerpoint/2010/main" val="179580575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2054">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914640E3-CA70-71FE-15D5-093289FCCB8C}"/>
              </a:ext>
            </a:extLst>
          </p:cNvPr>
          <p:cNvSpPr>
            <a:spLocks noGrp="1"/>
          </p:cNvSpPr>
          <p:nvPr>
            <p:ph type="title"/>
          </p:nvPr>
        </p:nvSpPr>
        <p:spPr>
          <a:xfrm>
            <a:off x="612648" y="365125"/>
            <a:ext cx="5295015" cy="2063808"/>
          </a:xfrm>
        </p:spPr>
        <p:txBody>
          <a:bodyPr anchor="b">
            <a:normAutofit/>
          </a:bodyPr>
          <a:lstStyle/>
          <a:p>
            <a:pPr fontAlgn="base"/>
            <a:r>
              <a:rPr lang="tr-TR" sz="5400" b="1" dirty="0" err="1"/>
              <a:t>Deep</a:t>
            </a:r>
            <a:r>
              <a:rPr lang="tr-TR" sz="5400" b="1" dirty="0"/>
              <a:t> </a:t>
            </a:r>
            <a:r>
              <a:rPr lang="tr-TR" sz="5400" b="1" dirty="0" err="1"/>
              <a:t>Copy</a:t>
            </a:r>
            <a:endParaRPr lang="tr-TR" sz="5400" b="1" dirty="0"/>
          </a:p>
        </p:txBody>
      </p:sp>
      <p:sp>
        <p:nvSpPr>
          <p:cNvPr id="2057"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İçerik Yer Tutucusu 2">
            <a:extLst>
              <a:ext uri="{FF2B5EF4-FFF2-40B4-BE49-F238E27FC236}">
                <a16:creationId xmlns:a16="http://schemas.microsoft.com/office/drawing/2014/main" id="{FF3AB65C-0D78-B516-B1A5-21CB65D3422C}"/>
              </a:ext>
            </a:extLst>
          </p:cNvPr>
          <p:cNvSpPr>
            <a:spLocks noGrp="1"/>
          </p:cNvSpPr>
          <p:nvPr>
            <p:ph idx="1"/>
          </p:nvPr>
        </p:nvSpPr>
        <p:spPr>
          <a:xfrm>
            <a:off x="612648" y="2908005"/>
            <a:ext cx="5295015" cy="3268957"/>
          </a:xfrm>
        </p:spPr>
        <p:txBody>
          <a:bodyPr>
            <a:normAutofit/>
          </a:bodyPr>
          <a:lstStyle/>
          <a:p>
            <a:pPr algn="l" fontAlgn="base">
              <a:buFont typeface="Arial" panose="020B0604020202020204" pitchFamily="34" charset="0"/>
              <a:buChar char="•"/>
            </a:pPr>
            <a:r>
              <a:rPr lang="en-US" sz="1700" b="0" i="0" dirty="0">
                <a:effectLst/>
              </a:rPr>
              <a:t>Whenever we need own copy not to use default implementation we call it as deep copy, whenever we need deep copy of the object we need to implement according to our need.</a:t>
            </a:r>
            <a:endParaRPr lang="tr-TR" sz="1700" b="0" i="0" dirty="0">
              <a:effectLst/>
            </a:endParaRPr>
          </a:p>
          <a:p>
            <a:pPr algn="l" fontAlgn="base">
              <a:buFont typeface="Arial" panose="020B0604020202020204" pitchFamily="34" charset="0"/>
              <a:buChar char="•"/>
            </a:pPr>
            <a:r>
              <a:rPr lang="en-US" sz="1700" b="0" i="0" dirty="0">
                <a:effectLst/>
              </a:rPr>
              <a:t>A deep copy means actually creating a new array and copying over the values.</a:t>
            </a:r>
            <a:br>
              <a:rPr lang="en-US" sz="1700" dirty="0"/>
            </a:br>
            <a:endParaRPr lang="en-US" sz="1700" b="0" i="0" dirty="0">
              <a:effectLst/>
            </a:endParaRPr>
          </a:p>
        </p:txBody>
      </p:sp>
      <p:pic>
        <p:nvPicPr>
          <p:cNvPr id="1026" name="Picture 2">
            <a:extLst>
              <a:ext uri="{FF2B5EF4-FFF2-40B4-BE49-F238E27FC236}">
                <a16:creationId xmlns:a16="http://schemas.microsoft.com/office/drawing/2014/main" id="{EE79DEA9-3016-1657-8E20-BB71BA3294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0726" y="36561"/>
            <a:ext cx="2000291" cy="2613620"/>
          </a:xfrm>
          <a:prstGeom prst="rect">
            <a:avLst/>
          </a:prstGeom>
          <a:noFill/>
          <a:extLst>
            <a:ext uri="{909E8E84-426E-40DD-AFC4-6F175D3DCCD1}">
              <a14:hiddenFill xmlns:a14="http://schemas.microsoft.com/office/drawing/2010/main">
                <a:solidFill>
                  <a:srgbClr val="FFFFFF"/>
                </a:solidFill>
              </a14:hiddenFill>
            </a:ext>
          </a:extLst>
        </p:spPr>
      </p:pic>
      <p:pic>
        <p:nvPicPr>
          <p:cNvPr id="6" name="Resim 5" descr="metin içeren bir resim&#10;&#10;Açıklama otomatik olarak oluşturuldu">
            <a:extLst>
              <a:ext uri="{FF2B5EF4-FFF2-40B4-BE49-F238E27FC236}">
                <a16:creationId xmlns:a16="http://schemas.microsoft.com/office/drawing/2014/main" id="{B0287403-6799-F532-CD8C-5F68817D7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16439" y="0"/>
            <a:ext cx="3772513" cy="3429000"/>
          </a:xfrm>
          <a:prstGeom prst="rect">
            <a:avLst/>
          </a:prstGeom>
        </p:spPr>
      </p:pic>
      <p:pic>
        <p:nvPicPr>
          <p:cNvPr id="9" name="Resim 8" descr="metin, ekran, ekran görüntüsü içeren bir resim&#10;&#10;Açıklama otomatik olarak oluşturuldu">
            <a:extLst>
              <a:ext uri="{FF2B5EF4-FFF2-40B4-BE49-F238E27FC236}">
                <a16:creationId xmlns:a16="http://schemas.microsoft.com/office/drawing/2014/main" id="{AB2AC4E7-7312-6583-EE5C-21AC72E180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1436" y="3428999"/>
            <a:ext cx="3855958" cy="3429001"/>
          </a:xfrm>
          <a:prstGeom prst="rect">
            <a:avLst/>
          </a:prstGeom>
        </p:spPr>
      </p:pic>
    </p:spTree>
    <p:extLst>
      <p:ext uri="{BB962C8B-B14F-4D97-AF65-F5344CB8AC3E}">
        <p14:creationId xmlns:p14="http://schemas.microsoft.com/office/powerpoint/2010/main" val="331264011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 name="Başlık 1">
            <a:extLst>
              <a:ext uri="{FF2B5EF4-FFF2-40B4-BE49-F238E27FC236}">
                <a16:creationId xmlns:a16="http://schemas.microsoft.com/office/drawing/2014/main" id="{E4904828-C018-A8AD-9535-377F7D82817E}"/>
              </a:ext>
            </a:extLst>
          </p:cNvPr>
          <p:cNvSpPr>
            <a:spLocks noGrp="1"/>
          </p:cNvSpPr>
          <p:nvPr>
            <p:ph type="title"/>
          </p:nvPr>
        </p:nvSpPr>
        <p:spPr>
          <a:xfrm>
            <a:off x="735396" y="2642261"/>
            <a:ext cx="10276515" cy="1812019"/>
          </a:xfrm>
        </p:spPr>
        <p:txBody>
          <a:bodyPr anchor="b">
            <a:normAutofit/>
          </a:bodyPr>
          <a:lstStyle/>
          <a:p>
            <a:pPr algn="r" fontAlgn="base"/>
            <a:r>
              <a:rPr lang="tr-TR" sz="4000" b="1" dirty="0" err="1">
                <a:solidFill>
                  <a:schemeClr val="bg1"/>
                </a:solidFill>
                <a:latin typeface="+mn-lt"/>
              </a:rPr>
              <a:t>Lazy</a:t>
            </a:r>
            <a:r>
              <a:rPr lang="tr-TR" sz="4000" b="1" dirty="0">
                <a:solidFill>
                  <a:schemeClr val="bg1"/>
                </a:solidFill>
                <a:latin typeface="+mn-lt"/>
              </a:rPr>
              <a:t> </a:t>
            </a:r>
            <a:r>
              <a:rPr lang="tr-TR" sz="4000" b="1" dirty="0" err="1">
                <a:solidFill>
                  <a:schemeClr val="bg1"/>
                </a:solidFill>
                <a:latin typeface="+mn-lt"/>
              </a:rPr>
              <a:t>Copy</a:t>
            </a:r>
            <a:r>
              <a:rPr lang="tr-TR" sz="4000" b="1" dirty="0">
                <a:solidFill>
                  <a:schemeClr val="bg1"/>
                </a:solidFill>
                <a:latin typeface="+mn-lt"/>
              </a:rPr>
              <a:t>:</a:t>
            </a:r>
            <a:r>
              <a:rPr lang="tr-TR" sz="1700" b="1" dirty="0">
                <a:solidFill>
                  <a:schemeClr val="bg1"/>
                </a:solidFill>
                <a:latin typeface="+mn-lt"/>
              </a:rPr>
              <a:t> </a:t>
            </a:r>
            <a:r>
              <a:rPr lang="en-US" sz="1700" b="0" i="0" dirty="0">
                <a:solidFill>
                  <a:schemeClr val="bg1"/>
                </a:solidFill>
                <a:effectLst/>
                <a:latin typeface="+mn-lt"/>
              </a:rPr>
              <a:t>A lazy copy can be defined as a combination of both shallow copy and deep copy. The mechanism follows a simple approach – at the initial state, shallow copy approach is used. A counter is also used to keep a track on how many objects share the data. When the program wants to modify the original object, it checks whether the object is shared or not. If the object is shared, then the deep copy mechanism is initiated.</a:t>
            </a:r>
            <a:endParaRPr lang="tr-TR" sz="1700" b="1" dirty="0">
              <a:solidFill>
                <a:schemeClr val="bg1"/>
              </a:solidFill>
              <a:latin typeface="+mn-lt"/>
            </a:endParaRPr>
          </a:p>
        </p:txBody>
      </p:sp>
      <p:cxnSp>
        <p:nvCxnSpPr>
          <p:cNvPr id="12" name="Straight Connector 11">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İçerik Yer Tutucusu 2">
            <a:extLst>
              <a:ext uri="{FF2B5EF4-FFF2-40B4-BE49-F238E27FC236}">
                <a16:creationId xmlns:a16="http://schemas.microsoft.com/office/drawing/2014/main" id="{8FB00E10-FE66-0299-8361-266BC8AAEA76}"/>
              </a:ext>
            </a:extLst>
          </p:cNvPr>
          <p:cNvSpPr>
            <a:spLocks noGrp="1"/>
          </p:cNvSpPr>
          <p:nvPr>
            <p:ph idx="1"/>
          </p:nvPr>
        </p:nvSpPr>
        <p:spPr>
          <a:xfrm>
            <a:off x="2402584" y="504410"/>
            <a:ext cx="9726313" cy="4086970"/>
          </a:xfrm>
        </p:spPr>
        <p:txBody>
          <a:bodyPr>
            <a:normAutofit/>
          </a:bodyPr>
          <a:lstStyle/>
          <a:p>
            <a:r>
              <a:rPr lang="en-US" sz="2000" b="0" i="0" dirty="0">
                <a:solidFill>
                  <a:schemeClr val="bg1"/>
                </a:solidFill>
                <a:effectLst/>
                <a:latin typeface="urw-din"/>
              </a:rPr>
              <a:t>There is no hard and fast rule defined for selecting between shallow copy and deep copy but normally we should keep in mind that if an object has only primitive fields, then obviously we should go for shallow copy, but if the object has references to other objects, then based on the requirement, shallow copy or deep copy should be done. If the references are not </a:t>
            </a:r>
            <a:r>
              <a:rPr lang="tr-TR" sz="2000" b="0" i="0" dirty="0" err="1">
                <a:solidFill>
                  <a:schemeClr val="bg1"/>
                </a:solidFill>
                <a:effectLst/>
                <a:latin typeface="urw-din"/>
              </a:rPr>
              <a:t>updated</a:t>
            </a:r>
            <a:r>
              <a:rPr lang="en-US" sz="2000" b="0" i="0" dirty="0">
                <a:solidFill>
                  <a:schemeClr val="bg1"/>
                </a:solidFill>
                <a:effectLst/>
                <a:latin typeface="urw-din"/>
              </a:rPr>
              <a:t> then there is no point to initiate a deep copy.</a:t>
            </a:r>
            <a:endParaRPr lang="tr-TR" sz="2000" dirty="0">
              <a:solidFill>
                <a:schemeClr val="bg1"/>
              </a:solidFill>
            </a:endParaRPr>
          </a:p>
        </p:txBody>
      </p:sp>
      <p:sp>
        <p:nvSpPr>
          <p:cNvPr id="374" name="Rectangle 13">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m3d="http://schemas.microsoft.com/office/drawing/2017/model3d" Requires="am3d">
          <p:graphicFrame>
            <p:nvGraphicFramePr>
              <p:cNvPr id="6" name="3B Model 5" descr="Warning">
                <a:extLst>
                  <a:ext uri="{FF2B5EF4-FFF2-40B4-BE49-F238E27FC236}">
                    <a16:creationId xmlns:a16="http://schemas.microsoft.com/office/drawing/2014/main" id="{DFEB43AE-27F7-985A-9D09-925064F708B5}"/>
                  </a:ext>
                </a:extLst>
              </p:cNvPr>
              <p:cNvGraphicFramePr>
                <a:graphicFrameLocks noChangeAspect="1"/>
              </p:cNvGraphicFramePr>
              <p:nvPr>
                <p:extLst>
                  <p:ext uri="{D42A27DB-BD31-4B8C-83A1-F6EECF244321}">
                    <p14:modId xmlns:p14="http://schemas.microsoft.com/office/powerpoint/2010/main" val="4016268873"/>
                  </p:ext>
                </p:extLst>
              </p:nvPr>
            </p:nvGraphicFramePr>
            <p:xfrm>
              <a:off x="735396" y="88066"/>
              <a:ext cx="1667188" cy="1823081"/>
            </p:xfrm>
            <a:graphic>
              <a:graphicData uri="http://schemas.microsoft.com/office/drawing/2017/model3d">
                <am3d:model3d r:embed="rId2">
                  <am3d:spPr>
                    <a:xfrm>
                      <a:off x="0" y="0"/>
                      <a:ext cx="1667188" cy="1823081"/>
                    </a:xfrm>
                    <a:prstGeom prst="rect">
                      <a:avLst/>
                    </a:prstGeom>
                  </am3d:spPr>
                  <am3d:camera>
                    <am3d:pos x="0" y="0" z="63351631"/>
                    <am3d:up dx="0" dy="36000000" dz="0"/>
                    <am3d:lookAt x="0" y="0" z="0"/>
                    <am3d:perspective fov="2700000"/>
                  </am3d:camera>
                  <am3d:trans>
                    <am3d:meterPerModelUnit n="20271560" d="1000000"/>
                    <am3d:preTrans dx="0" dy="-16278167" dz="-464067"/>
                    <am3d:scale>
                      <am3d:sx n="1000000" d="1000000"/>
                      <am3d:sy n="1000000" d="1000000"/>
                      <am3d:sz n="1000000" d="1000000"/>
                    </am3d:scale>
                    <am3d:rot ax="190604" ay="2284934" az="117637"/>
                    <am3d:postTrans dx="0" dy="0" dz="0"/>
                  </am3d:trans>
                  <am3d:raster rName="Office3DRenderer" rVer="16.0.8326">
                    <am3d:blip r:embed="rId3"/>
                  </am3d:raster>
                  <am3d:objViewport viewportSz="246397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B Model 5" descr="Warning">
                <a:extLst>
                  <a:ext uri="{FF2B5EF4-FFF2-40B4-BE49-F238E27FC236}">
                    <a16:creationId xmlns:a16="http://schemas.microsoft.com/office/drawing/2014/main" id="{DFEB43AE-27F7-985A-9D09-925064F708B5}"/>
                  </a:ext>
                </a:extLst>
              </p:cNvPr>
              <p:cNvPicPr>
                <a:picLocks noGrp="1" noRot="1" noChangeAspect="1" noMove="1" noResize="1" noEditPoints="1" noAdjustHandles="1" noChangeArrowheads="1" noChangeShapeType="1" noCrop="1"/>
              </p:cNvPicPr>
              <p:nvPr/>
            </p:nvPicPr>
            <p:blipFill>
              <a:blip r:embed="rId3"/>
              <a:stretch>
                <a:fillRect/>
              </a:stretch>
            </p:blipFill>
            <p:spPr>
              <a:xfrm>
                <a:off x="735396" y="88066"/>
                <a:ext cx="1667188" cy="1823081"/>
              </a:xfrm>
              <a:prstGeom prst="rect">
                <a:avLst/>
              </a:prstGeom>
            </p:spPr>
          </p:pic>
        </mc:Fallback>
      </mc:AlternateContent>
    </p:spTree>
    <p:extLst>
      <p:ext uri="{BB962C8B-B14F-4D97-AF65-F5344CB8AC3E}">
        <p14:creationId xmlns:p14="http://schemas.microsoft.com/office/powerpoint/2010/main" val="204618588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8685F6E2-94CF-6D32-BAA7-992A2F61478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9457" y="195943"/>
            <a:ext cx="3912635" cy="2252291"/>
          </a:xfrm>
        </p:spPr>
      </p:pic>
      <p:pic>
        <p:nvPicPr>
          <p:cNvPr id="9" name="Resim 8" descr="metin içeren bir resim&#10;&#10;Açıklama otomatik olarak oluşturuldu">
            <a:extLst>
              <a:ext uri="{FF2B5EF4-FFF2-40B4-BE49-F238E27FC236}">
                <a16:creationId xmlns:a16="http://schemas.microsoft.com/office/drawing/2014/main" id="{79FA71D9-4592-6F26-D0C9-566BB04CC3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457" y="3524246"/>
            <a:ext cx="3984171" cy="3243179"/>
          </a:xfrm>
          <a:prstGeom prst="rect">
            <a:avLst/>
          </a:prstGeom>
        </p:spPr>
      </p:pic>
      <p:pic>
        <p:nvPicPr>
          <p:cNvPr id="11" name="Resim 10" descr="metin içeren bir resim&#10;&#10;Açıklama otomatik olarak oluşturuldu">
            <a:extLst>
              <a:ext uri="{FF2B5EF4-FFF2-40B4-BE49-F238E27FC236}">
                <a16:creationId xmlns:a16="http://schemas.microsoft.com/office/drawing/2014/main" id="{3B440FA1-9FC6-D2DE-A1B9-E15411BF82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98373" y="3524246"/>
            <a:ext cx="3984172" cy="3244325"/>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2BF31B38-0008-8A20-2A5E-BEFD9707B3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69909" y="12290"/>
            <a:ext cx="3772618" cy="3416710"/>
          </a:xfrm>
          <a:prstGeom prst="rect">
            <a:avLst/>
          </a:prstGeom>
        </p:spPr>
      </p:pic>
    </p:spTree>
    <p:extLst>
      <p:ext uri="{BB962C8B-B14F-4D97-AF65-F5344CB8AC3E}">
        <p14:creationId xmlns:p14="http://schemas.microsoft.com/office/powerpoint/2010/main" val="65962672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İçerik Yer Tutucusu 8" descr="metin içeren bir resim&#10;&#10;Açıklama otomatik olarak oluşturuldu">
            <a:extLst>
              <a:ext uri="{FF2B5EF4-FFF2-40B4-BE49-F238E27FC236}">
                <a16:creationId xmlns:a16="http://schemas.microsoft.com/office/drawing/2014/main" id="{1740D073-E6BF-0921-A889-941E60F5BC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9705" y="170431"/>
            <a:ext cx="7712590" cy="6517138"/>
          </a:xfrm>
          <a:prstGeom prst="rect">
            <a:avLst/>
          </a:prstGeom>
        </p:spPr>
      </p:pic>
    </p:spTree>
    <p:extLst>
      <p:ext uri="{BB962C8B-B14F-4D97-AF65-F5344CB8AC3E}">
        <p14:creationId xmlns:p14="http://schemas.microsoft.com/office/powerpoint/2010/main" val="55357235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5D1B092-A2E9-FFC6-F54D-9ED719BFF519}"/>
              </a:ext>
            </a:extLst>
          </p:cNvPr>
          <p:cNvSpPr>
            <a:spLocks noGrp="1"/>
          </p:cNvSpPr>
          <p:nvPr>
            <p:ph type="title"/>
          </p:nvPr>
        </p:nvSpPr>
        <p:spPr>
          <a:xfrm>
            <a:off x="1294540" y="643467"/>
            <a:ext cx="3809182" cy="1157309"/>
          </a:xfrm>
        </p:spPr>
        <p:txBody>
          <a:bodyPr>
            <a:normAutofit/>
          </a:bodyPr>
          <a:lstStyle/>
          <a:p>
            <a:pPr defTabSz="795528"/>
            <a:r>
              <a:rPr lang="tr-TR" kern="1200" dirty="0">
                <a:solidFill>
                  <a:schemeClr val="tx1"/>
                </a:solidFill>
                <a:latin typeface="+mj-lt"/>
                <a:ea typeface="+mj-ea"/>
                <a:cs typeface="+mj-cs"/>
              </a:rPr>
              <a:t>FACTORY</a:t>
            </a:r>
            <a:endParaRPr lang="tr-TR" dirty="0"/>
          </a:p>
        </p:txBody>
      </p:sp>
      <p:graphicFrame>
        <p:nvGraphicFramePr>
          <p:cNvPr id="9" name="İçerik Yer Tutucusu 2">
            <a:extLst>
              <a:ext uri="{FF2B5EF4-FFF2-40B4-BE49-F238E27FC236}">
                <a16:creationId xmlns:a16="http://schemas.microsoft.com/office/drawing/2014/main" id="{A6F9E7F9-EDC6-8B8A-7870-AF8C8355EE14}"/>
              </a:ext>
            </a:extLst>
          </p:cNvPr>
          <p:cNvGraphicFramePr>
            <a:graphicFrameLocks noGrp="1"/>
          </p:cNvGraphicFramePr>
          <p:nvPr>
            <p:ph idx="1"/>
            <p:extLst>
              <p:ext uri="{D42A27DB-BD31-4B8C-83A1-F6EECF244321}">
                <p14:modId xmlns:p14="http://schemas.microsoft.com/office/powerpoint/2010/main" val="3336272661"/>
              </p:ext>
            </p:extLst>
          </p:nvPr>
        </p:nvGraphicFramePr>
        <p:xfrm>
          <a:off x="61357" y="2155758"/>
          <a:ext cx="5928381" cy="368638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İçerik Yer Tutucusu 2">
            <a:extLst>
              <a:ext uri="{FF2B5EF4-FFF2-40B4-BE49-F238E27FC236}">
                <a16:creationId xmlns:a16="http://schemas.microsoft.com/office/drawing/2014/main" id="{6751E656-70D9-E5E9-3907-A47A79976D8E}"/>
              </a:ext>
            </a:extLst>
          </p:cNvPr>
          <p:cNvSpPr txBox="1">
            <a:spLocks/>
          </p:cNvSpPr>
          <p:nvPr/>
        </p:nvSpPr>
        <p:spPr>
          <a:xfrm>
            <a:off x="6455957" y="3118861"/>
            <a:ext cx="4441503" cy="30956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98882" indent="-198882" defTabSz="795528">
              <a:spcBef>
                <a:spcPts val="870"/>
              </a:spcBef>
              <a:buFont typeface="+mj-lt"/>
              <a:buAutoNum type="arabicPeriod"/>
            </a:pPr>
            <a:r>
              <a:rPr lang="en-US" sz="1700" kern="1200" dirty="0">
                <a:solidFill>
                  <a:schemeClr val="tx1"/>
                </a:solidFill>
                <a:latin typeface="Söhne"/>
                <a:ea typeface="+mn-ea"/>
                <a:cs typeface="+mn-cs"/>
              </a:rPr>
              <a:t>The client code requests an object to be created, but instead of calling a constructor directly, it calls a factory method on a factory object.</a:t>
            </a:r>
          </a:p>
          <a:p>
            <a:pPr marL="198882" indent="-198882" defTabSz="795528">
              <a:spcBef>
                <a:spcPts val="870"/>
              </a:spcBef>
              <a:buFont typeface="+mj-lt"/>
              <a:buAutoNum type="arabicPeriod"/>
            </a:pPr>
            <a:r>
              <a:rPr lang="en-US" sz="1700" kern="1200" dirty="0">
                <a:solidFill>
                  <a:schemeClr val="tx1"/>
                </a:solidFill>
                <a:latin typeface="Söhne"/>
                <a:ea typeface="+mn-ea"/>
                <a:cs typeface="+mn-cs"/>
              </a:rPr>
              <a:t>The factory object creates the object and returns it to the client code.</a:t>
            </a:r>
          </a:p>
          <a:p>
            <a:pPr marL="198882" indent="-198882" defTabSz="795528">
              <a:spcBef>
                <a:spcPts val="870"/>
              </a:spcBef>
              <a:buFont typeface="+mj-lt"/>
              <a:buAutoNum type="arabicPeriod"/>
            </a:pPr>
            <a:r>
              <a:rPr lang="en-US" sz="1700" kern="1200" dirty="0">
                <a:solidFill>
                  <a:schemeClr val="tx1"/>
                </a:solidFill>
                <a:latin typeface="Söhne"/>
                <a:ea typeface="+mn-ea"/>
                <a:cs typeface="+mn-cs"/>
              </a:rPr>
              <a:t>The client code uses the object returned by the factory to do its work.</a:t>
            </a:r>
          </a:p>
          <a:p>
            <a:endParaRPr lang="tr-TR" sz="1700" dirty="0"/>
          </a:p>
        </p:txBody>
      </p:sp>
      <p:sp>
        <p:nvSpPr>
          <p:cNvPr id="5" name="Başlık 1">
            <a:extLst>
              <a:ext uri="{FF2B5EF4-FFF2-40B4-BE49-F238E27FC236}">
                <a16:creationId xmlns:a16="http://schemas.microsoft.com/office/drawing/2014/main" id="{86D8EB08-591D-92F3-55BC-C0123173A4A4}"/>
              </a:ext>
            </a:extLst>
          </p:cNvPr>
          <p:cNvSpPr txBox="1">
            <a:spLocks/>
          </p:cNvSpPr>
          <p:nvPr/>
        </p:nvSpPr>
        <p:spPr>
          <a:xfrm>
            <a:off x="6666216" y="1020987"/>
            <a:ext cx="4231244" cy="115730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95528">
              <a:spcAft>
                <a:spcPts val="600"/>
              </a:spcAft>
            </a:pPr>
            <a:r>
              <a:rPr lang="tr-TR" sz="3828" kern="1200" dirty="0">
                <a:solidFill>
                  <a:schemeClr val="tx1"/>
                </a:solidFill>
                <a:latin typeface="+mj-lt"/>
                <a:ea typeface="+mj-ea"/>
                <a:cs typeface="+mj-cs"/>
              </a:rPr>
              <a:t>How </a:t>
            </a:r>
            <a:r>
              <a:rPr lang="tr-TR" sz="3828" kern="1200" dirty="0" err="1">
                <a:solidFill>
                  <a:schemeClr val="tx1"/>
                </a:solidFill>
                <a:latin typeface="+mj-lt"/>
                <a:ea typeface="+mj-ea"/>
                <a:cs typeface="+mj-cs"/>
              </a:rPr>
              <a:t>Does</a:t>
            </a:r>
            <a:r>
              <a:rPr lang="tr-TR" sz="3828" kern="1200" dirty="0">
                <a:solidFill>
                  <a:schemeClr val="tx1"/>
                </a:solidFill>
                <a:latin typeface="+mj-lt"/>
                <a:ea typeface="+mj-ea"/>
                <a:cs typeface="+mj-cs"/>
              </a:rPr>
              <a:t> it </a:t>
            </a:r>
            <a:r>
              <a:rPr lang="tr-TR" sz="3828" kern="1200" dirty="0" err="1">
                <a:solidFill>
                  <a:schemeClr val="tx1"/>
                </a:solidFill>
                <a:latin typeface="+mj-lt"/>
                <a:ea typeface="+mj-ea"/>
                <a:cs typeface="+mj-cs"/>
              </a:rPr>
              <a:t>Work</a:t>
            </a:r>
            <a:r>
              <a:rPr lang="tr-TR" sz="3828" kern="1200" dirty="0">
                <a:solidFill>
                  <a:schemeClr val="tx1"/>
                </a:solidFill>
                <a:latin typeface="+mj-lt"/>
                <a:ea typeface="+mj-ea"/>
                <a:cs typeface="+mj-cs"/>
              </a:rPr>
              <a:t>?</a:t>
            </a:r>
            <a:endParaRPr lang="tr-TR" dirty="0"/>
          </a:p>
        </p:txBody>
      </p:sp>
    </p:spTree>
    <p:extLst>
      <p:ext uri="{BB962C8B-B14F-4D97-AF65-F5344CB8AC3E}">
        <p14:creationId xmlns:p14="http://schemas.microsoft.com/office/powerpoint/2010/main" val="226747058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accent3">
            <a:lumMod val="40000"/>
            <a:lumOff val="60000"/>
          </a:schemeClr>
        </a:solidFill>
        <a:effectLst/>
      </p:bgPr>
    </p:bg>
    <p:spTree>
      <p:nvGrpSpPr>
        <p:cNvPr id="1" name=""/>
        <p:cNvGrpSpPr/>
        <p:nvPr/>
      </p:nvGrpSpPr>
      <p:grpSpPr>
        <a:xfrm>
          <a:off x="0" y="0"/>
          <a:ext cx="0" cy="0"/>
          <a:chOff x="0" y="0"/>
          <a:chExt cx="0" cy="0"/>
        </a:xfrm>
      </p:grpSpPr>
      <p:sp>
        <p:nvSpPr>
          <p:cNvPr id="2" name="Başlık 1">
            <a:extLst>
              <a:ext uri="{FF2B5EF4-FFF2-40B4-BE49-F238E27FC236}">
                <a16:creationId xmlns:a16="http://schemas.microsoft.com/office/drawing/2014/main" id="{82F9C83E-4257-1E4E-D475-E1F632E1ACC1}"/>
              </a:ext>
            </a:extLst>
          </p:cNvPr>
          <p:cNvSpPr>
            <a:spLocks noGrp="1"/>
          </p:cNvSpPr>
          <p:nvPr>
            <p:ph type="title"/>
          </p:nvPr>
        </p:nvSpPr>
        <p:spPr>
          <a:xfrm>
            <a:off x="838200" y="681037"/>
            <a:ext cx="10515600" cy="1006679"/>
          </a:xfrm>
        </p:spPr>
        <p:txBody>
          <a:bodyPr>
            <a:noAutofit/>
          </a:bodyPr>
          <a:lstStyle/>
          <a:p>
            <a:r>
              <a:rPr lang="en-US" sz="4800" b="0" i="0" dirty="0">
                <a:effectLst/>
              </a:rPr>
              <a:t>Some common problems that can be solved by the </a:t>
            </a:r>
            <a:r>
              <a:rPr lang="tr-TR" sz="4800" b="0" i="0" dirty="0" err="1">
                <a:effectLst/>
              </a:rPr>
              <a:t>Factory</a:t>
            </a:r>
            <a:r>
              <a:rPr lang="en-US" sz="4800" b="0" i="0" dirty="0">
                <a:effectLst/>
              </a:rPr>
              <a:t> pattern include:</a:t>
            </a:r>
            <a:br>
              <a:rPr lang="en-US" sz="4800" b="0" i="0" dirty="0">
                <a:effectLst/>
              </a:rPr>
            </a:br>
            <a:endParaRPr lang="tr-TR" sz="4800" dirty="0"/>
          </a:p>
        </p:txBody>
      </p:sp>
      <p:graphicFrame>
        <p:nvGraphicFramePr>
          <p:cNvPr id="5" name="İçerik Yer Tutucusu 2">
            <a:extLst>
              <a:ext uri="{FF2B5EF4-FFF2-40B4-BE49-F238E27FC236}">
                <a16:creationId xmlns:a16="http://schemas.microsoft.com/office/drawing/2014/main" id="{3794A11D-43E5-83D8-1987-FC7EC53F039B}"/>
              </a:ext>
            </a:extLst>
          </p:cNvPr>
          <p:cNvGraphicFramePr>
            <a:graphicFrameLocks noGrp="1"/>
          </p:cNvGraphicFramePr>
          <p:nvPr>
            <p:ph idx="1"/>
            <p:extLst>
              <p:ext uri="{D42A27DB-BD31-4B8C-83A1-F6EECF244321}">
                <p14:modId xmlns:p14="http://schemas.microsoft.com/office/powerpoint/2010/main" val="19109224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182397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ACBA24B3-EE21-9272-FE01-26273597F7C7}"/>
              </a:ext>
            </a:extLst>
          </p:cNvPr>
          <p:cNvSpPr>
            <a:spLocks noGrp="1"/>
          </p:cNvSpPr>
          <p:nvPr>
            <p:ph type="title"/>
          </p:nvPr>
        </p:nvSpPr>
        <p:spPr>
          <a:xfrm>
            <a:off x="1383564" y="348865"/>
            <a:ext cx="9718111" cy="1576446"/>
          </a:xfrm>
        </p:spPr>
        <p:txBody>
          <a:bodyPr anchor="ctr">
            <a:normAutofit/>
          </a:bodyPr>
          <a:lstStyle/>
          <a:p>
            <a:r>
              <a:rPr lang="tr-TR" sz="4000">
                <a:solidFill>
                  <a:srgbClr val="FFFFFF"/>
                </a:solidFill>
              </a:rPr>
              <a:t>Design Patterns</a:t>
            </a:r>
          </a:p>
        </p:txBody>
      </p:sp>
      <p:graphicFrame>
        <p:nvGraphicFramePr>
          <p:cNvPr id="5" name="İçerik Yer Tutucusu 2">
            <a:extLst>
              <a:ext uri="{FF2B5EF4-FFF2-40B4-BE49-F238E27FC236}">
                <a16:creationId xmlns:a16="http://schemas.microsoft.com/office/drawing/2014/main" id="{C31D4F9F-B170-7A0F-3A55-118BE99DB80E}"/>
              </a:ext>
            </a:extLst>
          </p:cNvPr>
          <p:cNvGraphicFramePr>
            <a:graphicFrameLocks noGrp="1"/>
          </p:cNvGraphicFramePr>
          <p:nvPr>
            <p:ph idx="1"/>
            <p:extLst>
              <p:ext uri="{D42A27DB-BD31-4B8C-83A1-F6EECF244321}">
                <p14:modId xmlns:p14="http://schemas.microsoft.com/office/powerpoint/2010/main" val="2881115775"/>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770598"/>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The structure of the code after applying the factory method pattern">
            <a:extLst>
              <a:ext uri="{FF2B5EF4-FFF2-40B4-BE49-F238E27FC236}">
                <a16:creationId xmlns:a16="http://schemas.microsoft.com/office/drawing/2014/main" id="{AE13F258-0881-1916-4C22-02BA479F71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29421" y="1617924"/>
            <a:ext cx="6623365" cy="362215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structure of creator classes">
            <a:extLst>
              <a:ext uri="{FF2B5EF4-FFF2-40B4-BE49-F238E27FC236}">
                <a16:creationId xmlns:a16="http://schemas.microsoft.com/office/drawing/2014/main" id="{9EA1D7F1-5EE9-6685-81EF-A207CBF99A2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534655" y="885825"/>
            <a:ext cx="4196838" cy="18276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he structure of the products hierarchy">
            <a:extLst>
              <a:ext uri="{FF2B5EF4-FFF2-40B4-BE49-F238E27FC236}">
                <a16:creationId xmlns:a16="http://schemas.microsoft.com/office/drawing/2014/main" id="{9ED8158E-8094-750C-A836-F2D2D882965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534655" y="3866092"/>
            <a:ext cx="4127924" cy="2106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737780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2">
            <a:lumMod val="40000"/>
            <a:lumOff val="60000"/>
          </a:schemeClr>
        </a:solidFill>
        <a:effectLst/>
      </p:bgPr>
    </p:bg>
    <p:spTree>
      <p:nvGrpSpPr>
        <p:cNvPr id="1" name=""/>
        <p:cNvGrpSpPr/>
        <p:nvPr/>
      </p:nvGrpSpPr>
      <p:grpSpPr>
        <a:xfrm>
          <a:off x="0" y="0"/>
          <a:ext cx="0" cy="0"/>
          <a:chOff x="0" y="0"/>
          <a:chExt cx="0" cy="0"/>
        </a:xfrm>
      </p:grpSpPr>
      <p:pic>
        <p:nvPicPr>
          <p:cNvPr id="5" name="Resim 4" descr="metin, ekran görüntüsü, ekran, elektronik donanım içeren bir resim&#10;&#10;Açıklama otomatik olarak oluşturuldu">
            <a:extLst>
              <a:ext uri="{FF2B5EF4-FFF2-40B4-BE49-F238E27FC236}">
                <a16:creationId xmlns:a16="http://schemas.microsoft.com/office/drawing/2014/main" id="{7CA0B071-F006-AA9A-5A2D-E423A048A8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959" y="4175706"/>
            <a:ext cx="4899254" cy="2687216"/>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9978C24F-BB95-992B-7620-BDA055D736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82230" cy="4175706"/>
          </a:xfrm>
          <a:prstGeom prst="rect">
            <a:avLst/>
          </a:prstGeom>
        </p:spPr>
      </p:pic>
      <p:pic>
        <p:nvPicPr>
          <p:cNvPr id="9" name="Resim 8" descr="metin, ekran görüntüsü, ekran içeren bir resim&#10;&#10;Açıklama otomatik olarak oluşturuldu">
            <a:extLst>
              <a:ext uri="{FF2B5EF4-FFF2-40B4-BE49-F238E27FC236}">
                <a16:creationId xmlns:a16="http://schemas.microsoft.com/office/drawing/2014/main" id="{55CA8C0D-1F55-AC88-CC4D-703A3B72C1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92586" y="1"/>
            <a:ext cx="3279113" cy="4175706"/>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020765BC-9E26-A2DD-8F22-164474F23B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71699" y="-1"/>
            <a:ext cx="5722775" cy="3340359"/>
          </a:xfrm>
          <a:prstGeom prst="rect">
            <a:avLst/>
          </a:prstGeom>
        </p:spPr>
      </p:pic>
      <p:pic>
        <p:nvPicPr>
          <p:cNvPr id="15" name="Resim 14">
            <a:extLst>
              <a:ext uri="{FF2B5EF4-FFF2-40B4-BE49-F238E27FC236}">
                <a16:creationId xmlns:a16="http://schemas.microsoft.com/office/drawing/2014/main" id="{C9FD880B-7645-7D7B-1682-5CD4A587B1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654088" y="3340358"/>
            <a:ext cx="5357997" cy="3517642"/>
          </a:xfrm>
          <a:prstGeom prst="rect">
            <a:avLst/>
          </a:prstGeom>
        </p:spPr>
      </p:pic>
    </p:spTree>
    <p:extLst>
      <p:ext uri="{BB962C8B-B14F-4D97-AF65-F5344CB8AC3E}">
        <p14:creationId xmlns:p14="http://schemas.microsoft.com/office/powerpoint/2010/main" val="302436734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schemeClr>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35D1B092-A2E9-FFC6-F54D-9ED719BFF519}"/>
              </a:ext>
            </a:extLst>
          </p:cNvPr>
          <p:cNvSpPr>
            <a:spLocks noGrp="1"/>
          </p:cNvSpPr>
          <p:nvPr>
            <p:ph type="title"/>
          </p:nvPr>
        </p:nvSpPr>
        <p:spPr>
          <a:xfrm>
            <a:off x="572493" y="238539"/>
            <a:ext cx="11018520" cy="1434415"/>
          </a:xfrm>
        </p:spPr>
        <p:txBody>
          <a:bodyPr anchor="b">
            <a:normAutofit/>
          </a:bodyPr>
          <a:lstStyle/>
          <a:p>
            <a:r>
              <a:rPr lang="tr-TR" sz="5400" dirty="0"/>
              <a:t>ABSTRACT FACTORY</a:t>
            </a:r>
          </a:p>
        </p:txBody>
      </p:sp>
      <p:sp>
        <p:nvSpPr>
          <p:cNvPr id="103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çerik Yer Tutucusu 2">
            <a:extLst>
              <a:ext uri="{FF2B5EF4-FFF2-40B4-BE49-F238E27FC236}">
                <a16:creationId xmlns:a16="http://schemas.microsoft.com/office/drawing/2014/main" id="{C00EBBD7-ABA4-F6C8-E2F1-18443228303F}"/>
              </a:ext>
            </a:extLst>
          </p:cNvPr>
          <p:cNvSpPr>
            <a:spLocks noGrp="1"/>
          </p:cNvSpPr>
          <p:nvPr>
            <p:ph idx="1"/>
          </p:nvPr>
        </p:nvSpPr>
        <p:spPr>
          <a:xfrm>
            <a:off x="572493" y="2071316"/>
            <a:ext cx="6713552" cy="4119172"/>
          </a:xfrm>
        </p:spPr>
        <p:txBody>
          <a:bodyPr anchor="t">
            <a:normAutofit/>
          </a:bodyPr>
          <a:lstStyle/>
          <a:p>
            <a:r>
              <a:rPr lang="en-US" sz="1700" b="0" i="0" dirty="0">
                <a:effectLst/>
                <a:latin typeface="Söhne"/>
              </a:rPr>
              <a:t>The Abstract Factory design pattern is a creational pattern that provides an interface for </a:t>
            </a:r>
            <a:r>
              <a:rPr lang="en-US" sz="1700" b="0" i="0" dirty="0">
                <a:effectLst/>
                <a:highlight>
                  <a:srgbClr val="FFFF00"/>
                </a:highlight>
                <a:latin typeface="Söhne"/>
              </a:rPr>
              <a:t>creating families of related or dependent objects </a:t>
            </a:r>
            <a:r>
              <a:rPr lang="en-US" sz="1700" b="0" i="0" dirty="0">
                <a:effectLst/>
                <a:latin typeface="Söhne"/>
              </a:rPr>
              <a:t>without specifying their concrete classes.</a:t>
            </a:r>
          </a:p>
          <a:p>
            <a:r>
              <a:rPr lang="en-US" sz="1700" b="0" i="0" dirty="0">
                <a:effectLst/>
                <a:latin typeface="Söhne"/>
              </a:rPr>
              <a:t>In other words, </a:t>
            </a:r>
            <a:r>
              <a:rPr lang="en-US" sz="1700" b="0" i="0" dirty="0">
                <a:effectLst/>
                <a:highlight>
                  <a:srgbClr val="FFFF00"/>
                </a:highlight>
                <a:latin typeface="Söhne"/>
              </a:rPr>
              <a:t>the Abstract Factory pattern allows you to create different families of related objects</a:t>
            </a:r>
            <a:r>
              <a:rPr lang="en-US" sz="1700" b="0" i="0" dirty="0">
                <a:effectLst/>
                <a:latin typeface="Söhne"/>
              </a:rPr>
              <a:t>, each of which has a common interface, without knowing the specific classes of the objects you want to create. This pattern provides a way to encapsulate the creation of objects and decouple the client code from the specific classes of the objects being created.</a:t>
            </a:r>
          </a:p>
          <a:p>
            <a:r>
              <a:rPr lang="en-US" sz="1700" b="0" i="0" dirty="0">
                <a:effectLst/>
                <a:highlight>
                  <a:srgbClr val="FFFF00"/>
                </a:highlight>
                <a:latin typeface="Söhne"/>
              </a:rPr>
              <a:t>The Abstract Factory pattern is useful when you need to create families of related objects that are designed to work together, and you want to ensure that the objects in each family are compatible with each other. </a:t>
            </a:r>
            <a:r>
              <a:rPr lang="en-US" sz="1700" b="0" i="0" dirty="0">
                <a:effectLst/>
                <a:latin typeface="Söhne"/>
              </a:rPr>
              <a:t>For example, if you are designing a user interface for a software application, you might use the Abstract Factory pattern to create a family of user interface elements such as buttons, text boxes, and labels that are designed to work together and have a consistent look and feel.</a:t>
            </a:r>
          </a:p>
          <a:p>
            <a:endParaRPr lang="tr-TR" sz="1700" dirty="0"/>
          </a:p>
        </p:txBody>
      </p:sp>
      <p:sp>
        <p:nvSpPr>
          <p:cNvPr id="3" name="Dikdörtgen 2">
            <a:extLst>
              <a:ext uri="{FF2B5EF4-FFF2-40B4-BE49-F238E27FC236}">
                <a16:creationId xmlns:a16="http://schemas.microsoft.com/office/drawing/2014/main" id="{7BAB89E6-F214-A13A-A058-F5235FCBC10A}"/>
              </a:ext>
            </a:extLst>
          </p:cNvPr>
          <p:cNvSpPr/>
          <p:nvPr/>
        </p:nvSpPr>
        <p:spPr>
          <a:xfrm>
            <a:off x="8102967" y="3076392"/>
            <a:ext cx="3516540" cy="1754326"/>
          </a:xfrm>
          <a:prstGeom prst="rect">
            <a:avLst/>
          </a:prstGeom>
          <a:noFill/>
        </p:spPr>
        <p:txBody>
          <a:bodyPr wrap="none" lIns="91440" tIns="45720" rIns="91440" bIns="45720">
            <a:spAutoFit/>
          </a:bodyPr>
          <a:lstStyle/>
          <a:p>
            <a:pPr algn="ctr"/>
            <a:r>
              <a:rPr lang="tr-TR" sz="5400" b="0" cap="none" spc="0" dirty="0" err="1">
                <a:ln w="0"/>
                <a:solidFill>
                  <a:schemeClr val="tx1"/>
                </a:solidFill>
                <a:effectLst>
                  <a:outerShdw blurRad="38100" dist="19050" dir="2700000" algn="tl" rotWithShape="0">
                    <a:schemeClr val="dk1">
                      <a:alpha val="40000"/>
                    </a:schemeClr>
                  </a:outerShdw>
                </a:effectLst>
              </a:rPr>
              <a:t>Enforcing</a:t>
            </a:r>
            <a:endParaRPr lang="tr-TR" sz="5400" dirty="0">
              <a:ln w="0"/>
              <a:effectLst>
                <a:outerShdw blurRad="38100" dist="19050" dir="2700000" algn="tl" rotWithShape="0">
                  <a:schemeClr val="dk1">
                    <a:alpha val="40000"/>
                  </a:schemeClr>
                </a:outerShdw>
              </a:effectLst>
            </a:endParaRPr>
          </a:p>
          <a:p>
            <a:pPr algn="ctr"/>
            <a:r>
              <a:rPr lang="tr-TR" sz="5400" b="0" cap="none" spc="0" dirty="0" err="1">
                <a:ln w="0"/>
                <a:solidFill>
                  <a:schemeClr val="tx1"/>
                </a:solidFill>
                <a:effectLst>
                  <a:outerShdw blurRad="38100" dist="19050" dir="2700000" algn="tl" rotWithShape="0">
                    <a:schemeClr val="dk1">
                      <a:alpha val="40000"/>
                    </a:schemeClr>
                  </a:outerShdw>
                </a:effectLst>
              </a:rPr>
              <a:t>Consistency</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0014122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4" name="Picture 2" descr="How To Run Windows On A Mac For Free | Macworld">
            <a:extLst>
              <a:ext uri="{FF2B5EF4-FFF2-40B4-BE49-F238E27FC236}">
                <a16:creationId xmlns:a16="http://schemas.microsoft.com/office/drawing/2014/main" id="{4CF1A872-325F-DCEE-5433-28F4585014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972" r="17913" b="2"/>
          <a:stretch/>
        </p:blipFill>
        <p:spPr bwMode="auto">
          <a:xfrm>
            <a:off x="1773025" y="199070"/>
            <a:ext cx="3448907" cy="3122295"/>
          </a:xfrm>
          <a:prstGeom prst="rect">
            <a:avLst/>
          </a:prstGeom>
          <a:noFill/>
          <a:extLst>
            <a:ext uri="{909E8E84-426E-40DD-AFC4-6F175D3DCCD1}">
              <a14:hiddenFill xmlns:a14="http://schemas.microsoft.com/office/drawing/2010/main">
                <a:solidFill>
                  <a:srgbClr val="FFFFFF"/>
                </a:solidFill>
              </a14:hiddenFill>
            </a:ext>
          </a:extLst>
        </p:spPr>
      </p:pic>
      <p:cxnSp>
        <p:nvCxnSpPr>
          <p:cNvPr id="2059" name="Straight Connector 2058">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4" name="Picture 6" descr="The _Factories_ class hierarchy">
            <a:extLst>
              <a:ext uri="{FF2B5EF4-FFF2-40B4-BE49-F238E27FC236}">
                <a16:creationId xmlns:a16="http://schemas.microsoft.com/office/drawing/2014/main" id="{A48945D6-4E05-B0A9-CE5A-379D85E9B78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32150" y="3536632"/>
            <a:ext cx="5361092" cy="2680546"/>
          </a:xfrm>
          <a:prstGeom prst="rect">
            <a:avLst/>
          </a:prstGeom>
          <a:noFill/>
          <a:extLst>
            <a:ext uri="{909E8E84-426E-40DD-AFC4-6F175D3DCCD1}">
              <a14:hiddenFill xmlns:a14="http://schemas.microsoft.com/office/drawing/2010/main">
                <a:solidFill>
                  <a:srgbClr val="FFFFFF"/>
                </a:solidFill>
              </a14:hiddenFill>
            </a:ext>
          </a:extLst>
        </p:spPr>
      </p:pic>
      <p:cxnSp>
        <p:nvCxnSpPr>
          <p:cNvPr id="2061" name="Straight Connector 2060">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063" name="Straight Connector 2062">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2052" name="Picture 4" descr="The Chairs class hierarchy">
            <a:extLst>
              <a:ext uri="{FF2B5EF4-FFF2-40B4-BE49-F238E27FC236}">
                <a16:creationId xmlns:a16="http://schemas.microsoft.com/office/drawing/2014/main" id="{BC129051-3EDA-23B5-52BD-51AD6ECC10F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403027" y="3536630"/>
            <a:ext cx="4296239" cy="286415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roduct families and their variants.">
            <a:extLst>
              <a:ext uri="{FF2B5EF4-FFF2-40B4-BE49-F238E27FC236}">
                <a16:creationId xmlns:a16="http://schemas.microsoft.com/office/drawing/2014/main" id="{ABE303C9-0800-9F43-877B-97D7CA2FCCCC}"/>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403128" y="33282"/>
            <a:ext cx="4603316" cy="3288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94359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F5E066C-C0AA-EA8B-CE8B-88334AA8A1FA}"/>
              </a:ext>
            </a:extLst>
          </p:cNvPr>
          <p:cNvPicPr>
            <a:picLocks noChangeAspect="1"/>
          </p:cNvPicPr>
          <p:nvPr/>
        </p:nvPicPr>
        <p:blipFill rotWithShape="1">
          <a:blip r:embed="rId2">
            <a:duotone>
              <a:prstClr val="black"/>
              <a:schemeClr val="tx2">
                <a:tint val="45000"/>
                <a:satMod val="400000"/>
              </a:schemeClr>
            </a:duotone>
            <a:alphaModFix amt="25000"/>
          </a:blip>
          <a:srcRect t="654" b="15077"/>
          <a:stretch/>
        </p:blipFill>
        <p:spPr>
          <a:xfrm>
            <a:off x="20" y="10"/>
            <a:ext cx="12191980" cy="6857990"/>
          </a:xfrm>
          <a:prstGeom prst="rect">
            <a:avLst/>
          </a:prstGeom>
        </p:spPr>
      </p:pic>
      <p:sp>
        <p:nvSpPr>
          <p:cNvPr id="2" name="Başlık 1">
            <a:extLst>
              <a:ext uri="{FF2B5EF4-FFF2-40B4-BE49-F238E27FC236}">
                <a16:creationId xmlns:a16="http://schemas.microsoft.com/office/drawing/2014/main" id="{B678DED6-E7A1-B49A-1BD2-09553271FFD9}"/>
              </a:ext>
            </a:extLst>
          </p:cNvPr>
          <p:cNvSpPr>
            <a:spLocks noGrp="1"/>
          </p:cNvSpPr>
          <p:nvPr>
            <p:ph type="title"/>
          </p:nvPr>
        </p:nvSpPr>
        <p:spPr>
          <a:xfrm>
            <a:off x="1127448" y="18255"/>
            <a:ext cx="10515600" cy="1325563"/>
          </a:xfrm>
        </p:spPr>
        <p:txBody>
          <a:bodyPr>
            <a:normAutofit/>
          </a:bodyPr>
          <a:lstStyle/>
          <a:p>
            <a:r>
              <a:rPr lang="tr-TR" sz="3200" dirty="0"/>
              <a:t>DIFFERENCES BETWEEN FACTORY AND ABSTRACT FACTORY</a:t>
            </a:r>
          </a:p>
        </p:txBody>
      </p:sp>
      <p:graphicFrame>
        <p:nvGraphicFramePr>
          <p:cNvPr id="5" name="İçerik Yer Tutucusu 2">
            <a:extLst>
              <a:ext uri="{FF2B5EF4-FFF2-40B4-BE49-F238E27FC236}">
                <a16:creationId xmlns:a16="http://schemas.microsoft.com/office/drawing/2014/main" id="{AC414270-6638-F3FF-F04C-76D5C53F5916}"/>
              </a:ext>
            </a:extLst>
          </p:cNvPr>
          <p:cNvGraphicFramePr>
            <a:graphicFrameLocks noGrp="1"/>
          </p:cNvGraphicFramePr>
          <p:nvPr>
            <p:ph idx="1"/>
            <p:extLst>
              <p:ext uri="{D42A27DB-BD31-4B8C-83A1-F6EECF244321}">
                <p14:modId xmlns:p14="http://schemas.microsoft.com/office/powerpoint/2010/main" val="3298391197"/>
              </p:ext>
            </p:extLst>
          </p:nvPr>
        </p:nvGraphicFramePr>
        <p:xfrm>
          <a:off x="0" y="1474237"/>
          <a:ext cx="12191980" cy="53655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720000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sp useBgFill="1">
        <p:nvSpPr>
          <p:cNvPr id="22" name="Rectangle 19">
            <a:extLst>
              <a:ext uri="{FF2B5EF4-FFF2-40B4-BE49-F238E27FC236}">
                <a16:creationId xmlns:a16="http://schemas.microsoft.com/office/drawing/2014/main" id="{B99E4D29-5F08-447A-A2A3-AB222BB49F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Resim 10" descr="metin içeren bir resim&#10;&#10;Açıklama otomatik olarak oluşturuldu">
            <a:extLst>
              <a:ext uri="{FF2B5EF4-FFF2-40B4-BE49-F238E27FC236}">
                <a16:creationId xmlns:a16="http://schemas.microsoft.com/office/drawing/2014/main" id="{D5612D52-7FD4-052E-2AE1-F0D49E238D98}"/>
              </a:ext>
            </a:extLst>
          </p:cNvPr>
          <p:cNvPicPr>
            <a:picLocks noChangeAspect="1"/>
          </p:cNvPicPr>
          <p:nvPr/>
        </p:nvPicPr>
        <p:blipFill rotWithShape="1">
          <a:blip r:embed="rId2">
            <a:extLst>
              <a:ext uri="{28A0092B-C50C-407E-A947-70E740481C1C}">
                <a14:useLocalDpi xmlns:a14="http://schemas.microsoft.com/office/drawing/2010/main" val="0"/>
              </a:ext>
            </a:extLst>
          </a:blip>
          <a:srcRect t="1926" b="2248"/>
          <a:stretch/>
        </p:blipFill>
        <p:spPr>
          <a:xfrm>
            <a:off x="191084" y="171715"/>
            <a:ext cx="7812386" cy="3724422"/>
          </a:xfrm>
          <a:prstGeom prst="rect">
            <a:avLst/>
          </a:prstGeom>
        </p:spPr>
      </p:pic>
      <p:pic>
        <p:nvPicPr>
          <p:cNvPr id="5" name="İçerik Yer Tutucusu 4" descr="metin içeren bir resim&#10;&#10;Açıklama otomatik olarak oluşturuldu">
            <a:extLst>
              <a:ext uri="{FF2B5EF4-FFF2-40B4-BE49-F238E27FC236}">
                <a16:creationId xmlns:a16="http://schemas.microsoft.com/office/drawing/2014/main" id="{A5AC6E7C-C5B3-6471-8C9C-53ACBD4F7837}"/>
              </a:ext>
            </a:extLst>
          </p:cNvPr>
          <p:cNvPicPr>
            <a:picLocks noChangeAspect="1"/>
          </p:cNvPicPr>
          <p:nvPr/>
        </p:nvPicPr>
        <p:blipFill rotWithShape="1">
          <a:blip r:embed="rId3">
            <a:extLst>
              <a:ext uri="{28A0092B-C50C-407E-A947-70E740481C1C}">
                <a14:useLocalDpi xmlns:a14="http://schemas.microsoft.com/office/drawing/2010/main" val="0"/>
              </a:ext>
            </a:extLst>
          </a:blip>
          <a:srcRect l="486" r="4596" b="2"/>
          <a:stretch/>
        </p:blipFill>
        <p:spPr>
          <a:xfrm>
            <a:off x="8195999" y="169254"/>
            <a:ext cx="3826711" cy="2066161"/>
          </a:xfrm>
          <a:prstGeom prst="rect">
            <a:avLst/>
          </a:prstGeom>
        </p:spPr>
      </p:pic>
      <p:pic>
        <p:nvPicPr>
          <p:cNvPr id="9" name="Resim 8" descr="metin içeren bir resim&#10;&#10;Açıklama otomatik olarak oluşturuldu">
            <a:extLst>
              <a:ext uri="{FF2B5EF4-FFF2-40B4-BE49-F238E27FC236}">
                <a16:creationId xmlns:a16="http://schemas.microsoft.com/office/drawing/2014/main" id="{1AE9C93B-8C34-1711-86B5-AAAF280426C4}"/>
              </a:ext>
            </a:extLst>
          </p:cNvPr>
          <p:cNvPicPr>
            <a:picLocks noChangeAspect="1"/>
          </p:cNvPicPr>
          <p:nvPr/>
        </p:nvPicPr>
        <p:blipFill rotWithShape="1">
          <a:blip r:embed="rId4">
            <a:extLst>
              <a:ext uri="{28A0092B-C50C-407E-A947-70E740481C1C}">
                <a14:useLocalDpi xmlns:a14="http://schemas.microsoft.com/office/drawing/2010/main" val="0"/>
              </a:ext>
            </a:extLst>
          </a:blip>
          <a:srcRect l="5294"/>
          <a:stretch/>
        </p:blipFill>
        <p:spPr>
          <a:xfrm>
            <a:off x="191087" y="4070780"/>
            <a:ext cx="3808694" cy="2624098"/>
          </a:xfrm>
          <a:prstGeom prst="rect">
            <a:avLst/>
          </a:prstGeom>
        </p:spPr>
      </p:pic>
      <p:pic>
        <p:nvPicPr>
          <p:cNvPr id="13" name="Resim 12" descr="metin içeren bir resim&#10;&#10;Açıklama otomatik olarak oluşturuldu">
            <a:extLst>
              <a:ext uri="{FF2B5EF4-FFF2-40B4-BE49-F238E27FC236}">
                <a16:creationId xmlns:a16="http://schemas.microsoft.com/office/drawing/2014/main" id="{7D29B526-2FCE-1277-34CB-8BB175F4A3D3}"/>
              </a:ext>
            </a:extLst>
          </p:cNvPr>
          <p:cNvPicPr>
            <a:picLocks noChangeAspect="1"/>
          </p:cNvPicPr>
          <p:nvPr/>
        </p:nvPicPr>
        <p:blipFill rotWithShape="1">
          <a:blip r:embed="rId5">
            <a:extLst>
              <a:ext uri="{28A0092B-C50C-407E-A947-70E740481C1C}">
                <a14:useLocalDpi xmlns:a14="http://schemas.microsoft.com/office/drawing/2010/main" val="0"/>
              </a:ext>
            </a:extLst>
          </a:blip>
          <a:srcRect l="1903" r="5493" b="1"/>
          <a:stretch/>
        </p:blipFill>
        <p:spPr>
          <a:xfrm>
            <a:off x="4185626" y="4074509"/>
            <a:ext cx="3814183" cy="2605117"/>
          </a:xfrm>
          <a:prstGeom prst="rect">
            <a:avLst/>
          </a:prstGeom>
        </p:spPr>
      </p:pic>
      <p:pic>
        <p:nvPicPr>
          <p:cNvPr id="7" name="Resim 6" descr="metin içeren bir resim&#10;&#10;Açıklama otomatik olarak oluşturuldu">
            <a:extLst>
              <a:ext uri="{FF2B5EF4-FFF2-40B4-BE49-F238E27FC236}">
                <a16:creationId xmlns:a16="http://schemas.microsoft.com/office/drawing/2014/main" id="{145ABDF4-8621-8B9E-BAA8-F08F8D6599AB}"/>
              </a:ext>
            </a:extLst>
          </p:cNvPr>
          <p:cNvPicPr>
            <a:picLocks noChangeAspect="1"/>
          </p:cNvPicPr>
          <p:nvPr/>
        </p:nvPicPr>
        <p:blipFill rotWithShape="1">
          <a:blip r:embed="rId6">
            <a:extLst>
              <a:ext uri="{28A0092B-C50C-407E-A947-70E740481C1C}">
                <a14:useLocalDpi xmlns:a14="http://schemas.microsoft.com/office/drawing/2010/main" val="0"/>
              </a:ext>
            </a:extLst>
          </a:blip>
          <a:srcRect t="4399" r="2" b="7905"/>
          <a:stretch/>
        </p:blipFill>
        <p:spPr>
          <a:xfrm>
            <a:off x="8179442" y="2391883"/>
            <a:ext cx="3826711" cy="2072296"/>
          </a:xfrm>
          <a:prstGeom prst="rect">
            <a:avLst/>
          </a:prstGeom>
        </p:spPr>
      </p:pic>
      <p:pic>
        <p:nvPicPr>
          <p:cNvPr id="15" name="Resim 14" descr="metin içeren bir resim&#10;&#10;Açıklama otomatik olarak oluşturuldu">
            <a:extLst>
              <a:ext uri="{FF2B5EF4-FFF2-40B4-BE49-F238E27FC236}">
                <a16:creationId xmlns:a16="http://schemas.microsoft.com/office/drawing/2014/main" id="{4F76AEB7-ACC4-9F2D-E927-A62EDB38CCEE}"/>
              </a:ext>
            </a:extLst>
          </p:cNvPr>
          <p:cNvPicPr>
            <a:picLocks noChangeAspect="1"/>
          </p:cNvPicPr>
          <p:nvPr/>
        </p:nvPicPr>
        <p:blipFill rotWithShape="1">
          <a:blip r:embed="rId7">
            <a:extLst>
              <a:ext uri="{28A0092B-C50C-407E-A947-70E740481C1C}">
                <a14:useLocalDpi xmlns:a14="http://schemas.microsoft.com/office/drawing/2010/main" val="0"/>
              </a:ext>
            </a:extLst>
          </a:blip>
          <a:srcRect t="2556" r="2" b="7425"/>
          <a:stretch/>
        </p:blipFill>
        <p:spPr>
          <a:xfrm>
            <a:off x="8193994" y="4620643"/>
            <a:ext cx="3826711" cy="2066908"/>
          </a:xfrm>
          <a:prstGeom prst="rect">
            <a:avLst/>
          </a:prstGeom>
        </p:spPr>
      </p:pic>
    </p:spTree>
    <p:extLst>
      <p:ext uri="{BB962C8B-B14F-4D97-AF65-F5344CB8AC3E}">
        <p14:creationId xmlns:p14="http://schemas.microsoft.com/office/powerpoint/2010/main" val="424236081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9949A9CA-4B7B-8C9D-76C0-1A49B0B5432D}"/>
              </a:ext>
            </a:extLst>
          </p:cNvPr>
          <p:cNvPicPr>
            <a:picLocks noChangeAspect="1"/>
          </p:cNvPicPr>
          <p:nvPr/>
        </p:nvPicPr>
        <p:blipFill rotWithShape="1">
          <a:blip r:embed="rId2">
            <a:extLst>
              <a:ext uri="{28A0092B-C50C-407E-A947-70E740481C1C}">
                <a14:useLocalDpi xmlns:a14="http://schemas.microsoft.com/office/drawing/2010/main" val="0"/>
              </a:ext>
            </a:extLst>
          </a:blip>
          <a:srcRect l="7422" r="6598"/>
          <a:stretch/>
        </p:blipFill>
        <p:spPr>
          <a:xfrm>
            <a:off x="484632" y="998377"/>
            <a:ext cx="3517119" cy="5075852"/>
          </a:xfrm>
          <a:prstGeom prst="rect">
            <a:avLst/>
          </a:prstGeom>
        </p:spPr>
      </p:pic>
      <p:cxnSp>
        <p:nvCxnSpPr>
          <p:cNvPr id="29" name="Straight Connector 20">
            <a:extLst>
              <a:ext uri="{FF2B5EF4-FFF2-40B4-BE49-F238E27FC236}">
                <a16:creationId xmlns:a16="http://schemas.microsoft.com/office/drawing/2014/main" id="{DCD67800-37AC-4E14-89B0-F79DCB3FB8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16560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Resim 6" descr="metin, ekran görüntüsü, ekran, ekran, görüntüleme içeren bir resim&#10;&#10;Açıklama otomatik olarak oluşturuldu">
            <a:extLst>
              <a:ext uri="{FF2B5EF4-FFF2-40B4-BE49-F238E27FC236}">
                <a16:creationId xmlns:a16="http://schemas.microsoft.com/office/drawing/2014/main" id="{6E866CB5-0FB6-4E29-0C40-6938CD5A205A}"/>
              </a:ext>
            </a:extLst>
          </p:cNvPr>
          <p:cNvPicPr>
            <a:picLocks noChangeAspect="1"/>
          </p:cNvPicPr>
          <p:nvPr/>
        </p:nvPicPr>
        <p:blipFill rotWithShape="1">
          <a:blip r:embed="rId3">
            <a:extLst>
              <a:ext uri="{28A0092B-C50C-407E-A947-70E740481C1C}">
                <a14:useLocalDpi xmlns:a14="http://schemas.microsoft.com/office/drawing/2010/main" val="0"/>
              </a:ext>
            </a:extLst>
          </a:blip>
          <a:srcRect t="1897" r="1" b="3851"/>
          <a:stretch/>
        </p:blipFill>
        <p:spPr>
          <a:xfrm>
            <a:off x="4151747" y="2183363"/>
            <a:ext cx="3858028" cy="2481943"/>
          </a:xfrm>
          <a:prstGeom prst="rect">
            <a:avLst/>
          </a:prstGeom>
        </p:spPr>
      </p:pic>
      <p:cxnSp>
        <p:nvCxnSpPr>
          <p:cNvPr id="30" name="Straight Connector 22">
            <a:extLst>
              <a:ext uri="{FF2B5EF4-FFF2-40B4-BE49-F238E27FC236}">
                <a16:creationId xmlns:a16="http://schemas.microsoft.com/office/drawing/2014/main" id="{20F1788F-A5AE-4188-8274-F7F2E3833EC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9959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Resim 8" descr="metin içeren bir resim&#10;&#10;Açıklama otomatik olarak oluşturuldu">
            <a:extLst>
              <a:ext uri="{FF2B5EF4-FFF2-40B4-BE49-F238E27FC236}">
                <a16:creationId xmlns:a16="http://schemas.microsoft.com/office/drawing/2014/main" id="{1185C6BA-8FAA-D057-9A07-84B2D881DC45}"/>
              </a:ext>
            </a:extLst>
          </p:cNvPr>
          <p:cNvPicPr>
            <a:picLocks noChangeAspect="1"/>
          </p:cNvPicPr>
          <p:nvPr/>
        </p:nvPicPr>
        <p:blipFill rotWithShape="1">
          <a:blip r:embed="rId4">
            <a:extLst>
              <a:ext uri="{28A0092B-C50C-407E-A947-70E740481C1C}">
                <a14:useLocalDpi xmlns:a14="http://schemas.microsoft.com/office/drawing/2010/main" val="0"/>
              </a:ext>
            </a:extLst>
          </a:blip>
          <a:srcRect l="7180" r="10236" b="2"/>
          <a:stretch/>
        </p:blipFill>
        <p:spPr>
          <a:xfrm>
            <a:off x="8100053" y="998376"/>
            <a:ext cx="4091947" cy="5075853"/>
          </a:xfrm>
          <a:prstGeom prst="rect">
            <a:avLst/>
          </a:prstGeom>
        </p:spPr>
      </p:pic>
    </p:spTree>
    <p:extLst>
      <p:ext uri="{BB962C8B-B14F-4D97-AF65-F5344CB8AC3E}">
        <p14:creationId xmlns:p14="http://schemas.microsoft.com/office/powerpoint/2010/main" val="3664297915"/>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accent6">
            <a:lumMod val="40000"/>
            <a:lumOff val="60000"/>
          </a:schemeClr>
        </a:solidFill>
        <a:effectLst/>
      </p:bgPr>
    </p:bg>
    <p:spTree>
      <p:nvGrpSpPr>
        <p:cNvPr id="1" name=""/>
        <p:cNvGrpSpPr/>
        <p:nvPr/>
      </p:nvGrpSpPr>
      <p:grpSpPr>
        <a:xfrm>
          <a:off x="0" y="0"/>
          <a:ext cx="0" cy="0"/>
          <a:chOff x="0" y="0"/>
          <a:chExt cx="0" cy="0"/>
        </a:xfrm>
      </p:grpSpPr>
      <p:pic>
        <p:nvPicPr>
          <p:cNvPr id="5" name="İçerik Yer Tutucusu 4" descr="metin içeren bir resim&#10;&#10;Açıklama otomatik olarak oluşturuldu">
            <a:extLst>
              <a:ext uri="{FF2B5EF4-FFF2-40B4-BE49-F238E27FC236}">
                <a16:creationId xmlns:a16="http://schemas.microsoft.com/office/drawing/2014/main" id="{3F7C8603-BFBF-1D36-151D-F27A86167AA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0718" y="666750"/>
            <a:ext cx="5854563" cy="4657725"/>
          </a:xfrm>
        </p:spPr>
      </p:pic>
      <p:pic>
        <p:nvPicPr>
          <p:cNvPr id="7" name="Resim 6" descr="metin içeren bir resim&#10;&#10;Açıklama otomatik olarak oluşturuldu">
            <a:extLst>
              <a:ext uri="{FF2B5EF4-FFF2-40B4-BE49-F238E27FC236}">
                <a16:creationId xmlns:a16="http://schemas.microsoft.com/office/drawing/2014/main" id="{0ED73860-41B8-3808-E3F2-DE658A0D39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3173" y="371475"/>
            <a:ext cx="6448827" cy="5972175"/>
          </a:xfrm>
          <a:prstGeom prst="rect">
            <a:avLst/>
          </a:prstGeom>
        </p:spPr>
      </p:pic>
    </p:spTree>
    <p:extLst>
      <p:ext uri="{BB962C8B-B14F-4D97-AF65-F5344CB8AC3E}">
        <p14:creationId xmlns:p14="http://schemas.microsoft.com/office/powerpoint/2010/main" val="1908262092"/>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0" name="Group 19">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21" name="Freeform: Shape 20">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Isosceles Triangle 25">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Başlık 7">
            <a:extLst>
              <a:ext uri="{FF2B5EF4-FFF2-40B4-BE49-F238E27FC236}">
                <a16:creationId xmlns:a16="http://schemas.microsoft.com/office/drawing/2014/main" id="{8DD76A12-F1DF-ED3E-812F-5C9E38DAF515}"/>
              </a:ext>
            </a:extLst>
          </p:cNvPr>
          <p:cNvSpPr>
            <a:spLocks noGrp="1"/>
          </p:cNvSpPr>
          <p:nvPr>
            <p:ph type="title"/>
          </p:nvPr>
        </p:nvSpPr>
        <p:spPr>
          <a:xfrm>
            <a:off x="305556" y="460914"/>
            <a:ext cx="3031292" cy="1270648"/>
          </a:xfrm>
        </p:spPr>
        <p:txBody>
          <a:bodyPr/>
          <a:lstStyle/>
          <a:p>
            <a:pPr defTabSz="868680"/>
            <a:r>
              <a:rPr lang="tr-TR" sz="4180" kern="1200" dirty="0">
                <a:solidFill>
                  <a:schemeClr val="tx1"/>
                </a:solidFill>
                <a:latin typeface="+mj-lt"/>
                <a:ea typeface="+mj-ea"/>
                <a:cs typeface="+mj-cs"/>
              </a:rPr>
              <a:t>BUILDER			</a:t>
            </a:r>
            <a:endParaRPr lang="tr-TR" dirty="0"/>
          </a:p>
        </p:txBody>
      </p:sp>
      <p:sp>
        <p:nvSpPr>
          <p:cNvPr id="9" name="İçerik Yer Tutucusu 8">
            <a:extLst>
              <a:ext uri="{FF2B5EF4-FFF2-40B4-BE49-F238E27FC236}">
                <a16:creationId xmlns:a16="http://schemas.microsoft.com/office/drawing/2014/main" id="{6B2E0D2A-3F89-C50E-0A60-79025D346801}"/>
              </a:ext>
            </a:extLst>
          </p:cNvPr>
          <p:cNvSpPr>
            <a:spLocks noGrp="1"/>
          </p:cNvSpPr>
          <p:nvPr>
            <p:ph idx="1"/>
          </p:nvPr>
        </p:nvSpPr>
        <p:spPr>
          <a:xfrm>
            <a:off x="836476" y="1868931"/>
            <a:ext cx="3031292" cy="4171071"/>
          </a:xfrm>
        </p:spPr>
        <p:txBody>
          <a:bodyPr>
            <a:normAutofit/>
          </a:bodyPr>
          <a:lstStyle/>
          <a:p>
            <a:pPr marL="217170" indent="-217170" defTabSz="868680">
              <a:spcBef>
                <a:spcPts val="950"/>
              </a:spcBef>
            </a:pPr>
            <a:r>
              <a:rPr lang="en-US" sz="1700" b="1" kern="1200" dirty="0">
                <a:solidFill>
                  <a:srgbClr val="444444"/>
                </a:solidFill>
                <a:latin typeface="PT Sans" panose="020B0503020203020204" pitchFamily="34" charset="0"/>
                <a:ea typeface="+mn-ea"/>
                <a:cs typeface="+mn-cs"/>
              </a:rPr>
              <a:t>Builder</a:t>
            </a:r>
            <a:r>
              <a:rPr lang="en-US" sz="1700" kern="1200" dirty="0">
                <a:solidFill>
                  <a:srgbClr val="444444"/>
                </a:solidFill>
                <a:latin typeface="PT Sans" panose="020B0503020203020204" pitchFamily="34" charset="0"/>
                <a:ea typeface="+mn-ea"/>
                <a:cs typeface="+mn-cs"/>
              </a:rPr>
              <a:t> is a creational design pattern that lets you construct complex objects step by step. The pattern allows you to produce different types and representations of an object using the same construction code.</a:t>
            </a:r>
            <a:endParaRPr lang="tr-TR" sz="1700" dirty="0"/>
          </a:p>
        </p:txBody>
      </p:sp>
      <p:sp>
        <p:nvSpPr>
          <p:cNvPr id="2" name="Dikdörtgen 1">
            <a:extLst>
              <a:ext uri="{FF2B5EF4-FFF2-40B4-BE49-F238E27FC236}">
                <a16:creationId xmlns:a16="http://schemas.microsoft.com/office/drawing/2014/main" id="{DBC29886-A852-12B1-C7CC-B620BC8C2107}"/>
              </a:ext>
            </a:extLst>
          </p:cNvPr>
          <p:cNvSpPr/>
          <p:nvPr/>
        </p:nvSpPr>
        <p:spPr>
          <a:xfrm>
            <a:off x="6806545" y="1096238"/>
            <a:ext cx="2588849" cy="707886"/>
          </a:xfrm>
          <a:prstGeom prst="rect">
            <a:avLst/>
          </a:prstGeom>
          <a:noFill/>
        </p:spPr>
        <p:txBody>
          <a:bodyPr wrap="none" lIns="91440" tIns="45720" rIns="91440" bIns="45720">
            <a:spAutoFit/>
          </a:bodyPr>
          <a:lstStyle/>
          <a:p>
            <a:pPr algn="ctr"/>
            <a:r>
              <a:rPr lang="tr-TR" sz="4000" b="0" cap="none" spc="0" dirty="0" err="1">
                <a:ln w="0"/>
                <a:solidFill>
                  <a:schemeClr val="tx1"/>
                </a:solidFill>
                <a:effectLst>
                  <a:outerShdw blurRad="38100" dist="19050" dir="2700000" algn="tl" rotWithShape="0">
                    <a:schemeClr val="dk1">
                      <a:alpha val="40000"/>
                    </a:schemeClr>
                  </a:outerShdw>
                </a:effectLst>
                <a:latin typeface="+mj-lt"/>
              </a:rPr>
              <a:t>Advantages</a:t>
            </a:r>
            <a:endParaRPr lang="tr-TR" sz="4000" b="0" cap="none" spc="0" dirty="0">
              <a:ln w="0"/>
              <a:solidFill>
                <a:schemeClr val="tx1"/>
              </a:solidFill>
              <a:effectLst>
                <a:outerShdw blurRad="38100" dist="19050" dir="2700000" algn="tl" rotWithShape="0">
                  <a:schemeClr val="dk1">
                    <a:alpha val="40000"/>
                  </a:schemeClr>
                </a:outerShdw>
              </a:effectLst>
              <a:latin typeface="+mj-lt"/>
            </a:endParaRPr>
          </a:p>
        </p:txBody>
      </p:sp>
      <p:sp>
        <p:nvSpPr>
          <p:cNvPr id="3" name="İçerik Yer Tutucusu 8">
            <a:extLst>
              <a:ext uri="{FF2B5EF4-FFF2-40B4-BE49-F238E27FC236}">
                <a16:creationId xmlns:a16="http://schemas.microsoft.com/office/drawing/2014/main" id="{60618EC2-D187-ED06-08A1-8666F79F9066}"/>
              </a:ext>
            </a:extLst>
          </p:cNvPr>
          <p:cNvSpPr txBox="1">
            <a:spLocks/>
          </p:cNvSpPr>
          <p:nvPr/>
        </p:nvSpPr>
        <p:spPr>
          <a:xfrm>
            <a:off x="6806545" y="1804124"/>
            <a:ext cx="3734394" cy="41710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7170" indent="-217170" defTabSz="868680">
              <a:spcBef>
                <a:spcPts val="950"/>
              </a:spcBef>
            </a:pPr>
            <a:r>
              <a:rPr lang="tr-TR" sz="1700" b="0" i="0" dirty="0" err="1">
                <a:effectLst/>
                <a:latin typeface="PT Sans" panose="020B0503020203020204" pitchFamily="34" charset="0"/>
              </a:rPr>
              <a:t>Encapsulating</a:t>
            </a:r>
            <a:r>
              <a:rPr lang="tr-TR" sz="1700" b="0" i="0" dirty="0">
                <a:effectLst/>
                <a:latin typeface="PT Sans" panose="020B0503020203020204" pitchFamily="34" charset="0"/>
              </a:rPr>
              <a:t> </a:t>
            </a:r>
            <a:r>
              <a:rPr lang="tr-TR" sz="1700" b="0" i="0" dirty="0" err="1">
                <a:effectLst/>
                <a:latin typeface="PT Sans" panose="020B0503020203020204" pitchFamily="34" charset="0"/>
              </a:rPr>
              <a:t>object</a:t>
            </a:r>
            <a:r>
              <a:rPr lang="tr-TR" sz="1700" b="0" i="0" dirty="0">
                <a:effectLst/>
                <a:latin typeface="PT Sans" panose="020B0503020203020204" pitchFamily="34" charset="0"/>
              </a:rPr>
              <a:t> </a:t>
            </a:r>
            <a:r>
              <a:rPr lang="tr-TR" sz="1700" b="0" i="0" dirty="0" err="1">
                <a:effectLst/>
                <a:latin typeface="PT Sans" panose="020B0503020203020204" pitchFamily="34" charset="0"/>
              </a:rPr>
              <a:t>creation</a:t>
            </a:r>
            <a:r>
              <a:rPr lang="tr-TR" sz="1700" b="0" i="0" dirty="0">
                <a:effectLst/>
                <a:latin typeface="PT Sans" panose="020B0503020203020204" pitchFamily="34" charset="0"/>
              </a:rPr>
              <a:t> </a:t>
            </a:r>
            <a:r>
              <a:rPr lang="tr-TR" sz="1700" b="0" i="0" dirty="0" err="1">
                <a:effectLst/>
                <a:latin typeface="PT Sans" panose="020B0503020203020204" pitchFamily="34" charset="0"/>
              </a:rPr>
              <a:t>logic</a:t>
            </a:r>
            <a:endParaRPr lang="tr-TR" sz="1700" dirty="0">
              <a:latin typeface="PT Sans" panose="020B0503020203020204" pitchFamily="34" charset="0"/>
            </a:endParaRPr>
          </a:p>
          <a:p>
            <a:pPr marL="217170" indent="-217170" defTabSz="868680">
              <a:spcBef>
                <a:spcPts val="950"/>
              </a:spcBef>
            </a:pPr>
            <a:r>
              <a:rPr lang="tr-TR" sz="1700" b="0" i="0" dirty="0" err="1">
                <a:effectLst/>
                <a:latin typeface="PT Sans" panose="020B0503020203020204" pitchFamily="34" charset="0"/>
              </a:rPr>
              <a:t>Separation</a:t>
            </a:r>
            <a:r>
              <a:rPr lang="tr-TR" sz="1700" b="0" i="0" dirty="0">
                <a:effectLst/>
                <a:latin typeface="PT Sans" panose="020B0503020203020204" pitchFamily="34" charset="0"/>
              </a:rPr>
              <a:t> of </a:t>
            </a:r>
            <a:r>
              <a:rPr lang="tr-TR" sz="1700" b="0" i="0" dirty="0" err="1">
                <a:effectLst/>
                <a:latin typeface="PT Sans" panose="020B0503020203020204" pitchFamily="34" charset="0"/>
              </a:rPr>
              <a:t>concerns</a:t>
            </a:r>
            <a:endParaRPr lang="tr-TR" sz="1700" b="0" i="0" dirty="0">
              <a:effectLst/>
              <a:latin typeface="PT Sans" panose="020B0503020203020204" pitchFamily="34" charset="0"/>
            </a:endParaRPr>
          </a:p>
          <a:p>
            <a:pPr marL="217170" indent="-217170" defTabSz="868680">
              <a:spcBef>
                <a:spcPts val="950"/>
              </a:spcBef>
            </a:pPr>
            <a:r>
              <a:rPr lang="tr-TR" sz="1700" b="0" i="0" dirty="0" err="1">
                <a:effectLst/>
                <a:latin typeface="PT Sans" panose="020B0503020203020204" pitchFamily="34" charset="0"/>
              </a:rPr>
              <a:t>Improves</a:t>
            </a:r>
            <a:r>
              <a:rPr lang="tr-TR" sz="1700" b="0" i="0" dirty="0">
                <a:effectLst/>
                <a:latin typeface="PT Sans" panose="020B0503020203020204" pitchFamily="34" charset="0"/>
              </a:rPr>
              <a:t> </a:t>
            </a:r>
            <a:r>
              <a:rPr lang="tr-TR" sz="1700" b="0" i="0" dirty="0" err="1">
                <a:effectLst/>
                <a:latin typeface="PT Sans" panose="020B0503020203020204" pitchFamily="34" charset="0"/>
              </a:rPr>
              <a:t>code</a:t>
            </a:r>
            <a:r>
              <a:rPr lang="tr-TR" sz="1700" b="0" i="0" dirty="0">
                <a:effectLst/>
                <a:latin typeface="PT Sans" panose="020B0503020203020204" pitchFamily="34" charset="0"/>
              </a:rPr>
              <a:t> </a:t>
            </a:r>
            <a:r>
              <a:rPr lang="tr-TR" sz="1700" b="0" i="0" dirty="0" err="1">
                <a:effectLst/>
                <a:latin typeface="PT Sans" panose="020B0503020203020204" pitchFamily="34" charset="0"/>
              </a:rPr>
              <a:t>readability</a:t>
            </a:r>
            <a:endParaRPr lang="tr-TR" sz="1700" dirty="0">
              <a:latin typeface="PT Sans" panose="020B0503020203020204" pitchFamily="34" charset="0"/>
            </a:endParaRPr>
          </a:p>
          <a:p>
            <a:pPr marL="217170" indent="-217170" defTabSz="868680">
              <a:spcBef>
                <a:spcPts val="950"/>
              </a:spcBef>
            </a:pPr>
            <a:r>
              <a:rPr lang="en-US" sz="1700" b="0" i="0" dirty="0">
                <a:effectLst/>
                <a:latin typeface="PT Sans" panose="020B0503020203020204" pitchFamily="34" charset="0"/>
              </a:rPr>
              <a:t>Provides better control over object creation</a:t>
            </a:r>
            <a:endParaRPr lang="tr-TR" sz="1700" b="0" i="0" dirty="0">
              <a:effectLst/>
              <a:latin typeface="PT Sans" panose="020B0503020203020204" pitchFamily="34" charset="0"/>
            </a:endParaRPr>
          </a:p>
          <a:p>
            <a:pPr marL="217170" indent="-217170" defTabSz="868680">
              <a:spcBef>
                <a:spcPts val="950"/>
              </a:spcBef>
            </a:pPr>
            <a:r>
              <a:rPr lang="tr-TR" sz="1700" b="0" i="0" dirty="0" err="1">
                <a:effectLst/>
                <a:latin typeface="PT Sans" panose="020B0503020203020204" pitchFamily="34" charset="0"/>
              </a:rPr>
              <a:t>Enables</a:t>
            </a:r>
            <a:r>
              <a:rPr lang="tr-TR" sz="1700" b="0" i="0" dirty="0">
                <a:effectLst/>
                <a:latin typeface="PT Sans" panose="020B0503020203020204" pitchFamily="34" charset="0"/>
              </a:rPr>
              <a:t> </a:t>
            </a:r>
            <a:r>
              <a:rPr lang="tr-TR" sz="1700" b="0" i="0" dirty="0" err="1">
                <a:effectLst/>
                <a:latin typeface="PT Sans" panose="020B0503020203020204" pitchFamily="34" charset="0"/>
              </a:rPr>
              <a:t>method</a:t>
            </a:r>
            <a:r>
              <a:rPr lang="tr-TR" sz="1700" b="0" i="0" dirty="0">
                <a:effectLst/>
                <a:latin typeface="PT Sans" panose="020B0503020203020204" pitchFamily="34" charset="0"/>
              </a:rPr>
              <a:t> </a:t>
            </a:r>
            <a:r>
              <a:rPr lang="tr-TR" sz="1700" b="0" i="0" dirty="0" err="1">
                <a:effectLst/>
                <a:latin typeface="PT Sans" panose="020B0503020203020204" pitchFamily="34" charset="0"/>
              </a:rPr>
              <a:t>chaining</a:t>
            </a:r>
            <a:endParaRPr lang="tr-TR" sz="1700" dirty="0">
              <a:latin typeface="PT Sans" panose="020B0503020203020204" pitchFamily="34" charset="0"/>
            </a:endParaRPr>
          </a:p>
          <a:p>
            <a:pPr marL="217170" indent="-217170" defTabSz="868680">
              <a:spcBef>
                <a:spcPts val="950"/>
              </a:spcBef>
            </a:pPr>
            <a:r>
              <a:rPr lang="tr-TR" sz="1700" b="0" i="0" dirty="0" err="1">
                <a:effectLst/>
                <a:latin typeface="PT Sans" panose="020B0503020203020204" pitchFamily="34" charset="0"/>
              </a:rPr>
              <a:t>Makes</a:t>
            </a:r>
            <a:r>
              <a:rPr lang="tr-TR" sz="1700" b="0" i="0" dirty="0">
                <a:effectLst/>
                <a:latin typeface="PT Sans" panose="020B0503020203020204" pitchFamily="34" charset="0"/>
              </a:rPr>
              <a:t> </a:t>
            </a:r>
            <a:r>
              <a:rPr lang="tr-TR" sz="1700" b="0" i="0" dirty="0" err="1">
                <a:effectLst/>
                <a:latin typeface="PT Sans" panose="020B0503020203020204" pitchFamily="34" charset="0"/>
              </a:rPr>
              <a:t>testing</a:t>
            </a:r>
            <a:r>
              <a:rPr lang="tr-TR" sz="1700" b="0" i="0" dirty="0">
                <a:effectLst/>
                <a:latin typeface="PT Sans" panose="020B0503020203020204" pitchFamily="34" charset="0"/>
              </a:rPr>
              <a:t> </a:t>
            </a:r>
            <a:r>
              <a:rPr lang="tr-TR" sz="1700" b="0" i="0" dirty="0" err="1">
                <a:effectLst/>
                <a:latin typeface="PT Sans" panose="020B0503020203020204" pitchFamily="34" charset="0"/>
              </a:rPr>
              <a:t>easier</a:t>
            </a:r>
            <a:endParaRPr lang="tr-TR" sz="1700" b="0" i="0" dirty="0">
              <a:effectLst/>
              <a:latin typeface="PT Sans" panose="020B0503020203020204" pitchFamily="34" charset="0"/>
            </a:endParaRPr>
          </a:p>
        </p:txBody>
      </p:sp>
    </p:spTree>
    <p:extLst>
      <p:ext uri="{BB962C8B-B14F-4D97-AF65-F5344CB8AC3E}">
        <p14:creationId xmlns:p14="http://schemas.microsoft.com/office/powerpoint/2010/main" val="276880798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4" name="Metin kutusu 3">
            <a:extLst>
              <a:ext uri="{FF2B5EF4-FFF2-40B4-BE49-F238E27FC236}">
                <a16:creationId xmlns:a16="http://schemas.microsoft.com/office/drawing/2014/main" id="{F2BA9E87-C293-4462-F20D-B1CB249D6738}"/>
              </a:ext>
            </a:extLst>
          </p:cNvPr>
          <p:cNvSpPr txBox="1"/>
          <p:nvPr/>
        </p:nvSpPr>
        <p:spPr>
          <a:xfrm>
            <a:off x="254206" y="1093507"/>
            <a:ext cx="4193969" cy="1671227"/>
          </a:xfrm>
          <a:prstGeom prst="rect">
            <a:avLst/>
          </a:prstGeom>
          <a:noFill/>
        </p:spPr>
        <p:txBody>
          <a:bodyPr wrap="square">
            <a:spAutoFit/>
          </a:bodyPr>
          <a:lstStyle/>
          <a:p>
            <a:pPr defTabSz="868680">
              <a:spcAft>
                <a:spcPts val="600"/>
              </a:spcAft>
            </a:pPr>
            <a:r>
              <a:rPr lang="en-US" sz="1710" kern="1200" dirty="0">
                <a:solidFill>
                  <a:srgbClr val="444444"/>
                </a:solidFill>
                <a:latin typeface="PT Sans" panose="020B0503020203020204" pitchFamily="34" charset="0"/>
                <a:ea typeface="+mn-ea"/>
                <a:cs typeface="+mn-cs"/>
              </a:rPr>
              <a:t>Imagine a complex object that requires laborious, step-by-step initialization of many fields and nested objects. Such initialization code is usually buried inside a monstrous constructor with lots of parameters</a:t>
            </a:r>
            <a:endParaRPr lang="tr-TR" dirty="0"/>
          </a:p>
        </p:txBody>
      </p:sp>
      <p:sp>
        <p:nvSpPr>
          <p:cNvPr id="5" name="Metin kutusu 4">
            <a:extLst>
              <a:ext uri="{FF2B5EF4-FFF2-40B4-BE49-F238E27FC236}">
                <a16:creationId xmlns:a16="http://schemas.microsoft.com/office/drawing/2014/main" id="{6DDEE4F1-F272-24A4-33D6-68E59664954C}"/>
              </a:ext>
            </a:extLst>
          </p:cNvPr>
          <p:cNvSpPr txBox="1"/>
          <p:nvPr/>
        </p:nvSpPr>
        <p:spPr>
          <a:xfrm>
            <a:off x="1604782" y="621877"/>
            <a:ext cx="5841795" cy="354031"/>
          </a:xfrm>
          <a:prstGeom prst="rect">
            <a:avLst/>
          </a:prstGeom>
          <a:noFill/>
        </p:spPr>
        <p:txBody>
          <a:bodyPr wrap="square">
            <a:spAutoFit/>
          </a:bodyPr>
          <a:lstStyle/>
          <a:p>
            <a:pPr defTabSz="868680">
              <a:spcAft>
                <a:spcPts val="600"/>
              </a:spcAft>
            </a:pPr>
            <a:r>
              <a:rPr lang="tr-TR" sz="1710" b="1" kern="1200" dirty="0">
                <a:solidFill>
                  <a:srgbClr val="444444"/>
                </a:solidFill>
                <a:latin typeface="PT Sans" panose="020B0503020203020204" pitchFamily="34" charset="0"/>
                <a:ea typeface="+mn-ea"/>
                <a:cs typeface="+mn-cs"/>
              </a:rPr>
              <a:t> Problem</a:t>
            </a:r>
            <a:endParaRPr lang="tr-TR" b="1" i="0" dirty="0">
              <a:solidFill>
                <a:srgbClr val="444444"/>
              </a:solidFill>
              <a:effectLst/>
              <a:latin typeface="PT Sans" panose="020B0503020203020204" pitchFamily="34" charset="0"/>
            </a:endParaRPr>
          </a:p>
        </p:txBody>
      </p:sp>
      <p:pic>
        <p:nvPicPr>
          <p:cNvPr id="6" name="Picture 2" descr="The telescoping constructor">
            <a:extLst>
              <a:ext uri="{FF2B5EF4-FFF2-40B4-BE49-F238E27FC236}">
                <a16:creationId xmlns:a16="http://schemas.microsoft.com/office/drawing/2014/main" id="{FA043D1A-EC32-C7A8-D454-102395FCC9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05" y="3556616"/>
            <a:ext cx="4572002" cy="2667001"/>
          </a:xfrm>
          <a:prstGeom prst="rect">
            <a:avLst/>
          </a:prstGeom>
          <a:noFill/>
          <a:extLst>
            <a:ext uri="{909E8E84-426E-40DD-AFC4-6F175D3DCCD1}">
              <a14:hiddenFill xmlns:a14="http://schemas.microsoft.com/office/drawing/2010/main">
                <a:solidFill>
                  <a:srgbClr val="FFFFFF"/>
                </a:solidFill>
              </a14:hiddenFill>
            </a:ext>
          </a:extLst>
        </p:spPr>
      </p:pic>
      <p:sp>
        <p:nvSpPr>
          <p:cNvPr id="8" name="Metin kutusu 7">
            <a:extLst>
              <a:ext uri="{FF2B5EF4-FFF2-40B4-BE49-F238E27FC236}">
                <a16:creationId xmlns:a16="http://schemas.microsoft.com/office/drawing/2014/main" id="{0721324F-E94A-F4C9-5D05-CECFE8404B10}"/>
              </a:ext>
            </a:extLst>
          </p:cNvPr>
          <p:cNvSpPr txBox="1"/>
          <p:nvPr/>
        </p:nvSpPr>
        <p:spPr>
          <a:xfrm>
            <a:off x="7009406" y="211385"/>
            <a:ext cx="1201882" cy="369332"/>
          </a:xfrm>
          <a:prstGeom prst="rect">
            <a:avLst/>
          </a:prstGeom>
          <a:noFill/>
        </p:spPr>
        <p:txBody>
          <a:bodyPr wrap="square">
            <a:spAutoFit/>
          </a:bodyPr>
          <a:lstStyle/>
          <a:p>
            <a:pPr algn="l"/>
            <a:r>
              <a:rPr lang="tr-TR" b="1" i="0" dirty="0">
                <a:solidFill>
                  <a:srgbClr val="444444"/>
                </a:solidFill>
                <a:effectLst/>
                <a:latin typeface="PT Sans" panose="020B0503020203020204" pitchFamily="34" charset="0"/>
              </a:rPr>
              <a:t>Solution</a:t>
            </a:r>
          </a:p>
        </p:txBody>
      </p:sp>
      <p:sp>
        <p:nvSpPr>
          <p:cNvPr id="10" name="Metin kutusu 9">
            <a:extLst>
              <a:ext uri="{FF2B5EF4-FFF2-40B4-BE49-F238E27FC236}">
                <a16:creationId xmlns:a16="http://schemas.microsoft.com/office/drawing/2014/main" id="{7930914F-B2E5-788B-A0C5-560DD7F0465F}"/>
              </a:ext>
            </a:extLst>
          </p:cNvPr>
          <p:cNvSpPr txBox="1"/>
          <p:nvPr/>
        </p:nvSpPr>
        <p:spPr>
          <a:xfrm>
            <a:off x="5171955" y="865937"/>
            <a:ext cx="6094268" cy="923330"/>
          </a:xfrm>
          <a:prstGeom prst="rect">
            <a:avLst/>
          </a:prstGeom>
          <a:noFill/>
        </p:spPr>
        <p:txBody>
          <a:bodyPr wrap="square">
            <a:spAutoFit/>
          </a:bodyPr>
          <a:lstStyle/>
          <a:p>
            <a:r>
              <a:rPr lang="en-US" b="0" i="0" dirty="0">
                <a:solidFill>
                  <a:srgbClr val="444444"/>
                </a:solidFill>
                <a:effectLst/>
                <a:latin typeface="PT Sans" panose="020B0503020203020204" pitchFamily="34" charset="0"/>
              </a:rPr>
              <a:t>The Builder pattern suggests that you extract the object construction code out of its own class and move it to separate objects called </a:t>
            </a:r>
            <a:r>
              <a:rPr lang="en-US" b="0" i="1" dirty="0">
                <a:solidFill>
                  <a:srgbClr val="444444"/>
                </a:solidFill>
                <a:effectLst/>
                <a:latin typeface="PT Sans" panose="020B0503020203020204" pitchFamily="34" charset="0"/>
              </a:rPr>
              <a:t>builders</a:t>
            </a:r>
            <a:r>
              <a:rPr lang="en-US" b="0" i="0" dirty="0">
                <a:solidFill>
                  <a:srgbClr val="444444"/>
                </a:solidFill>
                <a:effectLst/>
                <a:latin typeface="PT Sans" panose="020B0503020203020204" pitchFamily="34" charset="0"/>
              </a:rPr>
              <a:t>.</a:t>
            </a:r>
            <a:endParaRPr lang="tr-TR" dirty="0"/>
          </a:p>
        </p:txBody>
      </p:sp>
      <p:pic>
        <p:nvPicPr>
          <p:cNvPr id="2050" name="Picture 2" descr="Applying the Builder pattern">
            <a:extLst>
              <a:ext uri="{FF2B5EF4-FFF2-40B4-BE49-F238E27FC236}">
                <a16:creationId xmlns:a16="http://schemas.microsoft.com/office/drawing/2014/main" id="{4E584ED8-8F43-7CA4-6DD6-50066DB3C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380" y="1077785"/>
            <a:ext cx="3798620" cy="2667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58ADBBDE-ED07-D850-6315-7DE3040168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124" y="378911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540793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4" name="Rectangle 1043">
            <a:extLst>
              <a:ext uri="{FF2B5EF4-FFF2-40B4-BE49-F238E27FC236}">
                <a16:creationId xmlns:a16="http://schemas.microsoft.com/office/drawing/2014/main" id="{7C9BE72A-4F97-4FA0-AF09-2C65D071CF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ikdörtgen 3">
            <a:extLst>
              <a:ext uri="{FF2B5EF4-FFF2-40B4-BE49-F238E27FC236}">
                <a16:creationId xmlns:a16="http://schemas.microsoft.com/office/drawing/2014/main" id="{2502EB9C-AD02-08E1-A39A-B95CB4F71195}"/>
              </a:ext>
            </a:extLst>
          </p:cNvPr>
          <p:cNvSpPr/>
          <p:nvPr/>
        </p:nvSpPr>
        <p:spPr>
          <a:xfrm>
            <a:off x="150418" y="4287455"/>
            <a:ext cx="7512697" cy="1843285"/>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52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ENCOUNTERED SAME </a:t>
            </a:r>
            <a:endParaRPr lang="tr-TR" sz="52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endParaRPr>
          </a:p>
          <a:p>
            <a:pPr algn="ctr">
              <a:lnSpc>
                <a:spcPct val="90000"/>
              </a:lnSpc>
              <a:spcBef>
                <a:spcPct val="0"/>
              </a:spcBef>
              <a:spcAft>
                <a:spcPts val="600"/>
              </a:spcAft>
            </a:pPr>
            <a:r>
              <a:rPr lang="en-US" sz="52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PROBLEMS</a:t>
            </a:r>
          </a:p>
        </p:txBody>
      </p:sp>
      <p:pic>
        <p:nvPicPr>
          <p:cNvPr id="1028" name="Picture 4" descr="All Businesses Face These 5 Software Problems — Here's How to Fix Them |  Blog - BairesDev">
            <a:extLst>
              <a:ext uri="{FF2B5EF4-FFF2-40B4-BE49-F238E27FC236}">
                <a16:creationId xmlns:a16="http://schemas.microsoft.com/office/drawing/2014/main" id="{4DD269D3-EC61-7CAB-669E-25F8E359F88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8" r="27126" b="1"/>
          <a:stretch/>
        </p:blipFill>
        <p:spPr bwMode="auto">
          <a:xfrm>
            <a:off x="4182302" y="191144"/>
            <a:ext cx="3824346" cy="3903516"/>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elp you fix any software related problems with your pc by Embraceme94 |  Fiverr">
            <a:extLst>
              <a:ext uri="{FF2B5EF4-FFF2-40B4-BE49-F238E27FC236}">
                <a16:creationId xmlns:a16="http://schemas.microsoft.com/office/drawing/2014/main" id="{6190A4F3-478F-9371-EBC1-820C7AD2BD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062" r="24829"/>
          <a:stretch/>
        </p:blipFill>
        <p:spPr bwMode="auto">
          <a:xfrm>
            <a:off x="8316692" y="191144"/>
            <a:ext cx="3824346" cy="390351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9 Steps You Should Follow to Start a Software Development Business">
            <a:extLst>
              <a:ext uri="{FF2B5EF4-FFF2-40B4-BE49-F238E27FC236}">
                <a16:creationId xmlns:a16="http://schemas.microsoft.com/office/drawing/2014/main" id="{EF1C0AA7-C87A-31DF-A23B-58E89F5D324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371" r="27233" b="1"/>
          <a:stretch/>
        </p:blipFill>
        <p:spPr bwMode="auto">
          <a:xfrm>
            <a:off x="82421" y="191144"/>
            <a:ext cx="3824346" cy="3903516"/>
          </a:xfrm>
          <a:prstGeom prst="rect">
            <a:avLst/>
          </a:prstGeom>
          <a:noFill/>
          <a:extLst>
            <a:ext uri="{909E8E84-426E-40DD-AFC4-6F175D3DCCD1}">
              <a14:hiddenFill xmlns:a14="http://schemas.microsoft.com/office/drawing/2010/main">
                <a:solidFill>
                  <a:srgbClr val="FFFFFF"/>
                </a:solidFill>
              </a14:hiddenFill>
            </a:ext>
          </a:extLst>
        </p:spPr>
      </p:pic>
      <p:sp>
        <p:nvSpPr>
          <p:cNvPr id="5" name="Ok: Sağ 4">
            <a:extLst>
              <a:ext uri="{FF2B5EF4-FFF2-40B4-BE49-F238E27FC236}">
                <a16:creationId xmlns:a16="http://schemas.microsoft.com/office/drawing/2014/main" id="{A94A440A-4833-35DD-9BB1-3121DC7F5FD6}"/>
              </a:ext>
            </a:extLst>
          </p:cNvPr>
          <p:cNvSpPr/>
          <p:nvPr/>
        </p:nvSpPr>
        <p:spPr>
          <a:xfrm>
            <a:off x="7105914" y="4966782"/>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6" name="Dikdörtgen 5">
            <a:extLst>
              <a:ext uri="{FF2B5EF4-FFF2-40B4-BE49-F238E27FC236}">
                <a16:creationId xmlns:a16="http://schemas.microsoft.com/office/drawing/2014/main" id="{10111BCE-D94E-A490-A72D-C7CB7BC6C472}"/>
              </a:ext>
            </a:extLst>
          </p:cNvPr>
          <p:cNvSpPr/>
          <p:nvPr/>
        </p:nvSpPr>
        <p:spPr>
          <a:xfrm>
            <a:off x="8748491" y="4331935"/>
            <a:ext cx="2960747" cy="1754326"/>
          </a:xfrm>
          <a:prstGeom prst="rect">
            <a:avLst/>
          </a:prstGeom>
          <a:noFill/>
        </p:spPr>
        <p:txBody>
          <a:bodyPr wrap="none" lIns="91440" tIns="45720" rIns="91440" bIns="45720">
            <a:spAutoFit/>
          </a:bodyPr>
          <a:lstStyle/>
          <a:p>
            <a:pPr algn="ctr"/>
            <a:r>
              <a:rPr lang="tr-TR" sz="5400" b="0" kern="1200" cap="none" spc="0" dirty="0">
                <a:ln w="0"/>
                <a:solidFill>
                  <a:schemeClr val="tx1"/>
                </a:solidFill>
                <a:effectLst>
                  <a:outerShdw blurRad="38100" dist="19050" dir="2700000" algn="tl" rotWithShape="0">
                    <a:schemeClr val="dk1">
                      <a:alpha val="40000"/>
                    </a:schemeClr>
                  </a:outerShdw>
                </a:effectLst>
                <a:latin typeface="+mj-lt"/>
                <a:ea typeface="+mj-ea"/>
                <a:cs typeface="+mj-cs"/>
              </a:rPr>
              <a:t>DESIGN</a:t>
            </a:r>
          </a:p>
          <a:p>
            <a:pPr algn="ctr"/>
            <a:r>
              <a:rPr lang="tr-TR" sz="5400" dirty="0">
                <a:ln w="0"/>
                <a:effectLst>
                  <a:outerShdw blurRad="38100" dist="19050" dir="2700000" algn="tl" rotWithShape="0">
                    <a:schemeClr val="dk1">
                      <a:alpha val="40000"/>
                    </a:schemeClr>
                  </a:outerShdw>
                </a:effectLst>
                <a:latin typeface="+mj-lt"/>
                <a:ea typeface="+mj-ea"/>
                <a:cs typeface="+mj-cs"/>
              </a:rPr>
              <a:t>PATTERNS</a:t>
            </a:r>
            <a:endParaRPr lang="tr-TR"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5376837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5">
            <a:lumMod val="60000"/>
            <a:lumOff val="40000"/>
          </a:schemeClr>
        </a:solidFill>
        <a:effectLst/>
      </p:bgPr>
    </p:bg>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72A081A1-2B2F-7449-5842-1590F159D634}"/>
              </a:ext>
            </a:extLst>
          </p:cNvPr>
          <p:cNvSpPr txBox="1"/>
          <p:nvPr/>
        </p:nvSpPr>
        <p:spPr>
          <a:xfrm>
            <a:off x="710046" y="532307"/>
            <a:ext cx="1035627" cy="369332"/>
          </a:xfrm>
          <a:prstGeom prst="rect">
            <a:avLst/>
          </a:prstGeom>
          <a:noFill/>
        </p:spPr>
        <p:txBody>
          <a:bodyPr wrap="square">
            <a:spAutoFit/>
          </a:bodyPr>
          <a:lstStyle/>
          <a:p>
            <a:pPr algn="l"/>
            <a:r>
              <a:rPr lang="tr-TR" b="1" i="0" dirty="0" err="1">
                <a:solidFill>
                  <a:srgbClr val="444444"/>
                </a:solidFill>
                <a:effectLst/>
                <a:latin typeface="PT Sans" panose="020B0503020203020204" pitchFamily="34" charset="0"/>
              </a:rPr>
              <a:t>Director</a:t>
            </a:r>
            <a:endParaRPr lang="tr-TR" b="1" i="0" dirty="0">
              <a:solidFill>
                <a:srgbClr val="444444"/>
              </a:solidFill>
              <a:effectLst/>
              <a:latin typeface="PT Sans" panose="020B0503020203020204" pitchFamily="34" charset="0"/>
            </a:endParaRPr>
          </a:p>
        </p:txBody>
      </p:sp>
      <p:sp>
        <p:nvSpPr>
          <p:cNvPr id="8" name="Metin kutusu 7">
            <a:extLst>
              <a:ext uri="{FF2B5EF4-FFF2-40B4-BE49-F238E27FC236}">
                <a16:creationId xmlns:a16="http://schemas.microsoft.com/office/drawing/2014/main" id="{8349C0C4-95E9-F5B9-9BA2-78F8F7D8DDF8}"/>
              </a:ext>
            </a:extLst>
          </p:cNvPr>
          <p:cNvSpPr txBox="1"/>
          <p:nvPr/>
        </p:nvSpPr>
        <p:spPr>
          <a:xfrm>
            <a:off x="710046" y="1142091"/>
            <a:ext cx="4682836" cy="2031325"/>
          </a:xfrm>
          <a:prstGeom prst="rect">
            <a:avLst/>
          </a:prstGeom>
          <a:noFill/>
        </p:spPr>
        <p:txBody>
          <a:bodyPr wrap="square">
            <a:spAutoFit/>
          </a:bodyPr>
          <a:lstStyle/>
          <a:p>
            <a:r>
              <a:rPr lang="en-US" b="0" i="0" dirty="0">
                <a:solidFill>
                  <a:srgbClr val="444444"/>
                </a:solidFill>
                <a:effectLst/>
                <a:latin typeface="PT Sans" panose="020B0503020203020204" pitchFamily="34" charset="0"/>
              </a:rPr>
              <a:t>You can go further and extract a series of calls to the builder steps you use to construct a product into a separate class called </a:t>
            </a:r>
            <a:r>
              <a:rPr lang="en-US" b="0" i="1" dirty="0">
                <a:solidFill>
                  <a:srgbClr val="444444"/>
                </a:solidFill>
                <a:effectLst/>
                <a:latin typeface="PT Sans" panose="020B0503020203020204" pitchFamily="34" charset="0"/>
              </a:rPr>
              <a:t>director</a:t>
            </a:r>
            <a:r>
              <a:rPr lang="en-US" b="0" i="0" dirty="0">
                <a:solidFill>
                  <a:srgbClr val="444444"/>
                </a:solidFill>
                <a:effectLst/>
                <a:latin typeface="PT Sans" panose="020B0503020203020204" pitchFamily="34" charset="0"/>
              </a:rPr>
              <a:t>. The director class defines the order in which to execute the building steps, while the builder provides the implementation for those steps.</a:t>
            </a:r>
            <a:endParaRPr lang="tr-TR" dirty="0"/>
          </a:p>
        </p:txBody>
      </p:sp>
      <p:pic>
        <p:nvPicPr>
          <p:cNvPr id="3076" name="Picture 4">
            <a:extLst>
              <a:ext uri="{FF2B5EF4-FFF2-40B4-BE49-F238E27FC236}">
                <a16:creationId xmlns:a16="http://schemas.microsoft.com/office/drawing/2014/main" id="{888D0593-3F90-20B6-B1B5-D7144D258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2290" y="3413868"/>
            <a:ext cx="3267075" cy="28575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ructure of the Builder design pattern">
            <a:extLst>
              <a:ext uri="{FF2B5EF4-FFF2-40B4-BE49-F238E27FC236}">
                <a16:creationId xmlns:a16="http://schemas.microsoft.com/office/drawing/2014/main" id="{85991C5E-AD99-A018-B7D8-4A6E3C244E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277" y="411166"/>
            <a:ext cx="4381500" cy="552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35177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2">
            <a:lumMod val="60000"/>
            <a:lumOff val="40000"/>
          </a:schemeClr>
        </a:solidFill>
        <a:effectLst/>
      </p:bgPr>
    </p:bg>
    <p:spTree>
      <p:nvGrpSpPr>
        <p:cNvPr id="1" name=""/>
        <p:cNvGrpSpPr/>
        <p:nvPr/>
      </p:nvGrpSpPr>
      <p:grpSpPr>
        <a:xfrm>
          <a:off x="0" y="0"/>
          <a:ext cx="0" cy="0"/>
          <a:chOff x="0" y="0"/>
          <a:chExt cx="0" cy="0"/>
        </a:xfrm>
      </p:grpSpPr>
      <p:pic>
        <p:nvPicPr>
          <p:cNvPr id="15" name="Resim 14" descr="metin içeren bir resim&#10;&#10;Açıklama otomatik olarak oluşturuldu">
            <a:extLst>
              <a:ext uri="{FF2B5EF4-FFF2-40B4-BE49-F238E27FC236}">
                <a16:creationId xmlns:a16="http://schemas.microsoft.com/office/drawing/2014/main" id="{E696E075-841B-9B44-912E-AE0702F65F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1500" y="2571751"/>
            <a:ext cx="4522949" cy="4286249"/>
          </a:xfrm>
          <a:prstGeom prst="rect">
            <a:avLst/>
          </a:prstGeom>
        </p:spPr>
      </p:pic>
      <p:pic>
        <p:nvPicPr>
          <p:cNvPr id="19" name="Resim 18" descr="metin içeren bir resim&#10;&#10;Açıklama otomatik olarak oluşturuldu">
            <a:extLst>
              <a:ext uri="{FF2B5EF4-FFF2-40B4-BE49-F238E27FC236}">
                <a16:creationId xmlns:a16="http://schemas.microsoft.com/office/drawing/2014/main" id="{53698697-2DAF-3596-373F-0A679A827A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2819" y="-14207"/>
            <a:ext cx="6269182" cy="6872207"/>
          </a:xfrm>
          <a:prstGeom prst="rect">
            <a:avLst/>
          </a:prstGeom>
        </p:spPr>
      </p:pic>
      <p:pic>
        <p:nvPicPr>
          <p:cNvPr id="23" name="Resim 22" descr="metin, mor içeren bir resim&#10;&#10;Açıklama otomatik olarak oluşturuldu">
            <a:extLst>
              <a:ext uri="{FF2B5EF4-FFF2-40B4-BE49-F238E27FC236}">
                <a16:creationId xmlns:a16="http://schemas.microsoft.com/office/drawing/2014/main" id="{019DB8D9-16ED-95F6-7F41-BF5431A7A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499" y="1"/>
            <a:ext cx="4522949" cy="2571750"/>
          </a:xfrm>
          <a:prstGeom prst="rect">
            <a:avLst/>
          </a:prstGeom>
        </p:spPr>
      </p:pic>
    </p:spTree>
    <p:extLst>
      <p:ext uri="{BB962C8B-B14F-4D97-AF65-F5344CB8AC3E}">
        <p14:creationId xmlns:p14="http://schemas.microsoft.com/office/powerpoint/2010/main" val="190614145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çerik Yer Tutucusu 3" descr="metin içeren bir resim&#10;&#10;Açıklama otomatik olarak oluşturuldu">
            <a:extLst>
              <a:ext uri="{FF2B5EF4-FFF2-40B4-BE49-F238E27FC236}">
                <a16:creationId xmlns:a16="http://schemas.microsoft.com/office/drawing/2014/main" id="{AEEC0A62-6D29-DF00-2C8E-83DF6E865E8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95079" y="457200"/>
            <a:ext cx="5601842" cy="5943600"/>
          </a:xfrm>
          <a:prstGeom prst="rect">
            <a:avLst/>
          </a:prstGeom>
        </p:spPr>
      </p:pic>
    </p:spTree>
    <p:extLst>
      <p:ext uri="{BB962C8B-B14F-4D97-AF65-F5344CB8AC3E}">
        <p14:creationId xmlns:p14="http://schemas.microsoft.com/office/powerpoint/2010/main" val="2119390486"/>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Grinning Face with No Fill">
            <a:extLst>
              <a:ext uri="{FF2B5EF4-FFF2-40B4-BE49-F238E27FC236}">
                <a16:creationId xmlns:a16="http://schemas.microsoft.com/office/drawing/2014/main" id="{B87DF9C2-5CB1-E1E6-E912-38B22B6F56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24200" y="457200"/>
            <a:ext cx="5943600" cy="5943600"/>
          </a:xfrm>
          <a:prstGeom prst="rect">
            <a:avLst/>
          </a:prstGeom>
        </p:spPr>
      </p:pic>
      <p:sp>
        <p:nvSpPr>
          <p:cNvPr id="6" name="Dikdörtgen 5">
            <a:extLst>
              <a:ext uri="{FF2B5EF4-FFF2-40B4-BE49-F238E27FC236}">
                <a16:creationId xmlns:a16="http://schemas.microsoft.com/office/drawing/2014/main" id="{F0276AF8-9EF8-2116-0A17-6F1809AC6CD4}"/>
              </a:ext>
            </a:extLst>
          </p:cNvPr>
          <p:cNvSpPr/>
          <p:nvPr/>
        </p:nvSpPr>
        <p:spPr>
          <a:xfrm>
            <a:off x="793973" y="3013287"/>
            <a:ext cx="10603287" cy="830997"/>
          </a:xfrm>
          <a:prstGeom prst="rect">
            <a:avLst/>
          </a:prstGeom>
          <a:noFill/>
        </p:spPr>
        <p:txBody>
          <a:bodyPr wrap="none" lIns="91440" tIns="45720" rIns="91440" bIns="45720">
            <a:spAutoFit/>
          </a:bodyPr>
          <a:lstStyle/>
          <a:p>
            <a:pPr>
              <a:spcAft>
                <a:spcPts val="600"/>
              </a:spcAft>
            </a:pPr>
            <a:r>
              <a:rPr lang="en-US" sz="4800" b="0" i="0" dirty="0">
                <a:solidFill>
                  <a:srgbClr val="D1D5DB"/>
                </a:solidFill>
                <a:effectLst/>
                <a:latin typeface="+mj-lt"/>
              </a:rPr>
              <a:t>Thank you for listening to my presentation</a:t>
            </a:r>
            <a:endParaRPr lang="tr-TR" sz="4800" dirty="0">
              <a:latin typeface="+mj-lt"/>
            </a:endParaRPr>
          </a:p>
        </p:txBody>
      </p:sp>
    </p:spTree>
    <p:extLst>
      <p:ext uri="{BB962C8B-B14F-4D97-AF65-F5344CB8AC3E}">
        <p14:creationId xmlns:p14="http://schemas.microsoft.com/office/powerpoint/2010/main" val="1562854557"/>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Başlık 1">
            <a:extLst>
              <a:ext uri="{FF2B5EF4-FFF2-40B4-BE49-F238E27FC236}">
                <a16:creationId xmlns:a16="http://schemas.microsoft.com/office/drawing/2014/main" id="{087DD185-9E19-B165-A749-EB4F14DC663C}"/>
              </a:ext>
            </a:extLst>
          </p:cNvPr>
          <p:cNvSpPr>
            <a:spLocks noGrp="1"/>
          </p:cNvSpPr>
          <p:nvPr>
            <p:ph type="title"/>
          </p:nvPr>
        </p:nvSpPr>
        <p:spPr>
          <a:xfrm>
            <a:off x="1383564" y="348865"/>
            <a:ext cx="9718111" cy="1576446"/>
          </a:xfrm>
        </p:spPr>
        <p:txBody>
          <a:bodyPr anchor="ctr">
            <a:normAutofit/>
          </a:bodyPr>
          <a:lstStyle/>
          <a:p>
            <a:r>
              <a:rPr lang="tr-TR" sz="4000" dirty="0" err="1">
                <a:solidFill>
                  <a:srgbClr val="FFFFFF"/>
                </a:solidFill>
              </a:rPr>
              <a:t>Advantages</a:t>
            </a:r>
            <a:r>
              <a:rPr lang="tr-TR" sz="4000" dirty="0">
                <a:solidFill>
                  <a:srgbClr val="FFFFFF"/>
                </a:solidFill>
              </a:rPr>
              <a:t> of Design </a:t>
            </a:r>
            <a:r>
              <a:rPr lang="tr-TR" sz="4000" dirty="0" err="1">
                <a:solidFill>
                  <a:srgbClr val="FFFFFF"/>
                </a:solidFill>
              </a:rPr>
              <a:t>Patterns</a:t>
            </a:r>
            <a:endParaRPr lang="tr-TR" sz="4000" dirty="0">
              <a:solidFill>
                <a:srgbClr val="FFFFFF"/>
              </a:solidFill>
            </a:endParaRPr>
          </a:p>
        </p:txBody>
      </p:sp>
      <p:graphicFrame>
        <p:nvGraphicFramePr>
          <p:cNvPr id="12" name="İçerik Yer Tutucusu 2">
            <a:extLst>
              <a:ext uri="{FF2B5EF4-FFF2-40B4-BE49-F238E27FC236}">
                <a16:creationId xmlns:a16="http://schemas.microsoft.com/office/drawing/2014/main" id="{530517BE-D606-173E-D7ED-CA869425B6BD}"/>
              </a:ext>
            </a:extLst>
          </p:cNvPr>
          <p:cNvGraphicFramePr>
            <a:graphicFrameLocks noGrp="1"/>
          </p:cNvGraphicFramePr>
          <p:nvPr>
            <p:ph idx="1"/>
            <p:extLst>
              <p:ext uri="{D42A27DB-BD31-4B8C-83A1-F6EECF244321}">
                <p14:modId xmlns:p14="http://schemas.microsoft.com/office/powerpoint/2010/main" val="178672790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91471573"/>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56B2C21-A230-48C0-8DF1-C46611373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847E18C-932D-4C95-AABA-FEC7C9499A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150CB11-0C61-439E-910F-5787759E7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43F8A58B-5155-44CE-A5FF-7647B47D0A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Rectangle 18">
            <a:extLst>
              <a:ext uri="{FF2B5EF4-FFF2-40B4-BE49-F238E27FC236}">
                <a16:creationId xmlns:a16="http://schemas.microsoft.com/office/drawing/2014/main" id="{443F2ACA-E6D6-4028-82DD-F03C262D5D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5" y="1410079"/>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aşlık 1">
            <a:extLst>
              <a:ext uri="{FF2B5EF4-FFF2-40B4-BE49-F238E27FC236}">
                <a16:creationId xmlns:a16="http://schemas.microsoft.com/office/drawing/2014/main" id="{879F8AA3-821E-BEC4-E9B9-96996028C4FA}"/>
              </a:ext>
            </a:extLst>
          </p:cNvPr>
          <p:cNvSpPr>
            <a:spLocks noGrp="1"/>
          </p:cNvSpPr>
          <p:nvPr>
            <p:ph type="title"/>
          </p:nvPr>
        </p:nvSpPr>
        <p:spPr>
          <a:xfrm>
            <a:off x="586478" y="1683756"/>
            <a:ext cx="3115265" cy="2396359"/>
          </a:xfrm>
        </p:spPr>
        <p:txBody>
          <a:bodyPr anchor="b">
            <a:normAutofit/>
          </a:bodyPr>
          <a:lstStyle/>
          <a:p>
            <a:pPr algn="r"/>
            <a:r>
              <a:rPr lang="tr-TR" sz="4000">
                <a:solidFill>
                  <a:srgbClr val="FFFFFF"/>
                </a:solidFill>
              </a:rPr>
              <a:t>Creational Design Patterns</a:t>
            </a:r>
          </a:p>
        </p:txBody>
      </p:sp>
      <p:graphicFrame>
        <p:nvGraphicFramePr>
          <p:cNvPr id="5" name="İçerik Yer Tutucusu 2">
            <a:extLst>
              <a:ext uri="{FF2B5EF4-FFF2-40B4-BE49-F238E27FC236}">
                <a16:creationId xmlns:a16="http://schemas.microsoft.com/office/drawing/2014/main" id="{35BAFCEC-F070-C1A4-A76B-1B0130838F63}"/>
              </a:ext>
            </a:extLst>
          </p:cNvPr>
          <p:cNvGraphicFramePr>
            <a:graphicFrameLocks noGrp="1"/>
          </p:cNvGraphicFramePr>
          <p:nvPr>
            <p:ph idx="1"/>
            <p:extLst>
              <p:ext uri="{D42A27DB-BD31-4B8C-83A1-F6EECF244321}">
                <p14:modId xmlns:p14="http://schemas.microsoft.com/office/powerpoint/2010/main" val="3882285388"/>
              </p:ext>
            </p:extLst>
          </p:nvPr>
        </p:nvGraphicFramePr>
        <p:xfrm>
          <a:off x="4905052" y="750440"/>
          <a:ext cx="6666833" cy="5453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04914701"/>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2" descr="Creational Design Patterns of GoF Family - Dinesh on Java">
            <a:extLst>
              <a:ext uri="{FF2B5EF4-FFF2-40B4-BE49-F238E27FC236}">
                <a16:creationId xmlns:a16="http://schemas.microsoft.com/office/drawing/2014/main" id="{E7E1C2C8-EBF6-A612-8604-7D3438E8740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409950" y="643466"/>
            <a:ext cx="5372100"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905640"/>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C8908E2-EE49-44D2-9428-A28D2312A8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pSp>
        <p:nvGrpSpPr>
          <p:cNvPr id="19" name="Group 18">
            <a:extLst>
              <a:ext uri="{FF2B5EF4-FFF2-40B4-BE49-F238E27FC236}">
                <a16:creationId xmlns:a16="http://schemas.microsoft.com/office/drawing/2014/main" id="{B29018A0-5DE6-4CC9-AB25-675616AF722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4724400" cy="6858000"/>
            <a:chOff x="7467600" y="0"/>
            <a:chExt cx="4724400" cy="6858000"/>
          </a:xfrm>
        </p:grpSpPr>
        <p:sp>
          <p:nvSpPr>
            <p:cNvPr id="20" name="Rectangle 19">
              <a:extLst>
                <a:ext uri="{FF2B5EF4-FFF2-40B4-BE49-F238E27FC236}">
                  <a16:creationId xmlns:a16="http://schemas.microsoft.com/office/drawing/2014/main" id="{BAD5C302-E4AF-4B3F-818D-17AEA68E7F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20">
              <a:extLst>
                <a:ext uri="{FF2B5EF4-FFF2-40B4-BE49-F238E27FC236}">
                  <a16:creationId xmlns:a16="http://schemas.microsoft.com/office/drawing/2014/main" id="{7D27820F-8F33-4F10-AFA0-72D2722D2F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67600" y="0"/>
              <a:ext cx="4724400" cy="6858000"/>
            </a:xfrm>
            <a:prstGeom prst="rect">
              <a:avLst/>
            </a:prstGeom>
            <a:solidFill>
              <a:schemeClr val="accent6">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23" name="Freeform: Shape 22">
            <a:extLst>
              <a:ext uri="{FF2B5EF4-FFF2-40B4-BE49-F238E27FC236}">
                <a16:creationId xmlns:a16="http://schemas.microsoft.com/office/drawing/2014/main" id="{8B88B599-C539-4F18-A32A-40207EC6E2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724401" cy="6858000"/>
          </a:xfrm>
          <a:custGeom>
            <a:avLst/>
            <a:gdLst>
              <a:gd name="connsiteX0" fmla="*/ 369702 w 4724401"/>
              <a:gd name="connsiteY0" fmla="*/ 6712169 h 6858000"/>
              <a:gd name="connsiteX1" fmla="*/ 366575 w 4724401"/>
              <a:gd name="connsiteY1" fmla="*/ 6715556 h 6858000"/>
              <a:gd name="connsiteX2" fmla="*/ 371637 w 4724401"/>
              <a:gd name="connsiteY2" fmla="*/ 6713954 h 6858000"/>
              <a:gd name="connsiteX3" fmla="*/ 1019354 w 4724401"/>
              <a:gd name="connsiteY3" fmla="*/ 6315006 h 6858000"/>
              <a:gd name="connsiteX4" fmla="*/ 441046 w 4724401"/>
              <a:gd name="connsiteY4" fmla="*/ 6691153 h 6858000"/>
              <a:gd name="connsiteX5" fmla="*/ 1019354 w 4724401"/>
              <a:gd name="connsiteY5" fmla="*/ 6315006 h 6858000"/>
              <a:gd name="connsiteX6" fmla="*/ 991680 w 4724401"/>
              <a:gd name="connsiteY6" fmla="*/ 6298413 h 6858000"/>
              <a:gd name="connsiteX7" fmla="*/ 409060 w 4724401"/>
              <a:gd name="connsiteY7" fmla="*/ 6671470 h 6858000"/>
              <a:gd name="connsiteX8" fmla="*/ 991680 w 4724401"/>
              <a:gd name="connsiteY8" fmla="*/ 6298413 h 6858000"/>
              <a:gd name="connsiteX9" fmla="*/ 4724401 w 4724401"/>
              <a:gd name="connsiteY9" fmla="*/ 6289099 h 6858000"/>
              <a:gd name="connsiteX10" fmla="*/ 4724401 w 4724401"/>
              <a:gd name="connsiteY10" fmla="*/ 6407899 h 6858000"/>
              <a:gd name="connsiteX11" fmla="*/ 4689678 w 4724401"/>
              <a:gd name="connsiteY11" fmla="*/ 6440241 h 6858000"/>
              <a:gd name="connsiteX12" fmla="*/ 4477543 w 4724401"/>
              <a:gd name="connsiteY12" fmla="*/ 6674836 h 6858000"/>
              <a:gd name="connsiteX13" fmla="*/ 4329957 w 4724401"/>
              <a:gd name="connsiteY13" fmla="*/ 6858000 h 6858000"/>
              <a:gd name="connsiteX14" fmla="*/ 4218595 w 4724401"/>
              <a:gd name="connsiteY14" fmla="*/ 6858000 h 6858000"/>
              <a:gd name="connsiteX15" fmla="*/ 4368888 w 4724401"/>
              <a:gd name="connsiteY15" fmla="*/ 6668412 h 6858000"/>
              <a:gd name="connsiteX16" fmla="*/ 4563091 w 4724401"/>
              <a:gd name="connsiteY16" fmla="*/ 6442508 h 6858000"/>
              <a:gd name="connsiteX17" fmla="*/ 4660205 w 4724401"/>
              <a:gd name="connsiteY17" fmla="*/ 6345369 h 6858000"/>
              <a:gd name="connsiteX18" fmla="*/ 4724401 w 4724401"/>
              <a:gd name="connsiteY18" fmla="*/ 6198577 h 6858000"/>
              <a:gd name="connsiteX19" fmla="*/ 4724401 w 4724401"/>
              <a:gd name="connsiteY19" fmla="*/ 6238480 h 6858000"/>
              <a:gd name="connsiteX20" fmla="*/ 4689789 w 4724401"/>
              <a:gd name="connsiteY20" fmla="*/ 6268382 h 6858000"/>
              <a:gd name="connsiteX21" fmla="*/ 4418722 w 4724401"/>
              <a:gd name="connsiteY21" fmla="*/ 6570886 h 6858000"/>
              <a:gd name="connsiteX22" fmla="*/ 4214944 w 4724401"/>
              <a:gd name="connsiteY22" fmla="*/ 6858000 h 6858000"/>
              <a:gd name="connsiteX23" fmla="*/ 4177898 w 4724401"/>
              <a:gd name="connsiteY23" fmla="*/ 6858000 h 6858000"/>
              <a:gd name="connsiteX24" fmla="*/ 4391597 w 4724401"/>
              <a:gd name="connsiteY24" fmla="*/ 6556370 h 6858000"/>
              <a:gd name="connsiteX25" fmla="*/ 4668889 w 4724401"/>
              <a:gd name="connsiteY25" fmla="*/ 6246399 h 6858000"/>
              <a:gd name="connsiteX26" fmla="*/ 4724401 w 4724401"/>
              <a:gd name="connsiteY26" fmla="*/ 5924240 h 6858000"/>
              <a:gd name="connsiteX27" fmla="*/ 4724401 w 4724401"/>
              <a:gd name="connsiteY27" fmla="*/ 6044002 h 6858000"/>
              <a:gd name="connsiteX28" fmla="*/ 4695216 w 4724401"/>
              <a:gd name="connsiteY28" fmla="*/ 6071545 h 6858000"/>
              <a:gd name="connsiteX29" fmla="*/ 4317146 w 4724401"/>
              <a:gd name="connsiteY29" fmla="*/ 6587716 h 6858000"/>
              <a:gd name="connsiteX30" fmla="*/ 4171627 w 4724401"/>
              <a:gd name="connsiteY30" fmla="*/ 6858000 h 6858000"/>
              <a:gd name="connsiteX31" fmla="*/ 4081585 w 4724401"/>
              <a:gd name="connsiteY31" fmla="*/ 6858000 h 6858000"/>
              <a:gd name="connsiteX32" fmla="*/ 4238603 w 4724401"/>
              <a:gd name="connsiteY32" fmla="*/ 6559341 h 6858000"/>
              <a:gd name="connsiteX33" fmla="*/ 4620848 w 4724401"/>
              <a:gd name="connsiteY33" fmla="*/ 6021419 h 6858000"/>
              <a:gd name="connsiteX34" fmla="*/ 103333 w 4724401"/>
              <a:gd name="connsiteY34" fmla="*/ 5699602 h 6858000"/>
              <a:gd name="connsiteX35" fmla="*/ 233938 w 4724401"/>
              <a:gd name="connsiteY35" fmla="*/ 5809416 h 6858000"/>
              <a:gd name="connsiteX36" fmla="*/ 883580 w 4724401"/>
              <a:gd name="connsiteY36" fmla="*/ 6180710 h 6858000"/>
              <a:gd name="connsiteX37" fmla="*/ 487337 w 4724401"/>
              <a:gd name="connsiteY37" fmla="*/ 5950182 h 6858000"/>
              <a:gd name="connsiteX38" fmla="*/ 354051 w 4724401"/>
              <a:gd name="connsiteY38" fmla="*/ 5854912 h 6858000"/>
              <a:gd name="connsiteX39" fmla="*/ 195436 w 4724401"/>
              <a:gd name="connsiteY39" fmla="*/ 5755068 h 6858000"/>
              <a:gd name="connsiteX40" fmla="*/ 51253 w 4724401"/>
              <a:gd name="connsiteY40" fmla="*/ 5631825 h 6858000"/>
              <a:gd name="connsiteX41" fmla="*/ 211622 w 4724401"/>
              <a:gd name="connsiteY41" fmla="*/ 5728803 h 6858000"/>
              <a:gd name="connsiteX42" fmla="*/ 371652 w 4724401"/>
              <a:gd name="connsiteY42" fmla="*/ 5829062 h 6858000"/>
              <a:gd name="connsiteX43" fmla="*/ 505903 w 4724401"/>
              <a:gd name="connsiteY43" fmla="*/ 5925221 h 6858000"/>
              <a:gd name="connsiteX44" fmla="*/ 899240 w 4724401"/>
              <a:gd name="connsiteY44" fmla="*/ 6153068 h 6858000"/>
              <a:gd name="connsiteX45" fmla="*/ 988114 w 4724401"/>
              <a:gd name="connsiteY45" fmla="*/ 6174204 h 6858000"/>
              <a:gd name="connsiteX46" fmla="*/ 845971 w 4724401"/>
              <a:gd name="connsiteY46" fmla="*/ 6067177 h 6858000"/>
              <a:gd name="connsiteX47" fmla="*/ 448057 w 4724401"/>
              <a:gd name="connsiteY47" fmla="*/ 5841376 h 6858000"/>
              <a:gd name="connsiteX48" fmla="*/ 51253 w 4724401"/>
              <a:gd name="connsiteY48" fmla="*/ 5631825 h 6858000"/>
              <a:gd name="connsiteX49" fmla="*/ 2606687 w 4724401"/>
              <a:gd name="connsiteY49" fmla="*/ 5630718 h 6858000"/>
              <a:gd name="connsiteX50" fmla="*/ 2645658 w 4724401"/>
              <a:gd name="connsiteY50" fmla="*/ 6640259 h 6858000"/>
              <a:gd name="connsiteX51" fmla="*/ 2606687 w 4724401"/>
              <a:gd name="connsiteY51" fmla="*/ 5630718 h 6858000"/>
              <a:gd name="connsiteX52" fmla="*/ 3642057 w 4724401"/>
              <a:gd name="connsiteY52" fmla="*/ 5573487 h 6858000"/>
              <a:gd name="connsiteX53" fmla="*/ 3632981 w 4724401"/>
              <a:gd name="connsiteY53" fmla="*/ 5579437 h 6858000"/>
              <a:gd name="connsiteX54" fmla="*/ 3382436 w 4724401"/>
              <a:gd name="connsiteY54" fmla="*/ 5952726 h 6858000"/>
              <a:gd name="connsiteX55" fmla="*/ 3191929 w 4724401"/>
              <a:gd name="connsiteY55" fmla="*/ 6662669 h 6858000"/>
              <a:gd name="connsiteX56" fmla="*/ 3369898 w 4724401"/>
              <a:gd name="connsiteY56" fmla="*/ 6081771 h 6858000"/>
              <a:gd name="connsiteX57" fmla="*/ 3642057 w 4724401"/>
              <a:gd name="connsiteY57" fmla="*/ 5573487 h 6858000"/>
              <a:gd name="connsiteX58" fmla="*/ 2650666 w 4724401"/>
              <a:gd name="connsiteY58" fmla="*/ 5530686 h 6858000"/>
              <a:gd name="connsiteX59" fmla="*/ 2650249 w 4724401"/>
              <a:gd name="connsiteY59" fmla="*/ 5532101 h 6858000"/>
              <a:gd name="connsiteX60" fmla="*/ 2663808 w 4724401"/>
              <a:gd name="connsiteY60" fmla="*/ 6535215 h 6858000"/>
              <a:gd name="connsiteX61" fmla="*/ 2665418 w 4724401"/>
              <a:gd name="connsiteY61" fmla="*/ 6132756 h 6858000"/>
              <a:gd name="connsiteX62" fmla="*/ 2650666 w 4724401"/>
              <a:gd name="connsiteY62" fmla="*/ 5530686 h 6858000"/>
              <a:gd name="connsiteX63" fmla="*/ 2680277 w 4724401"/>
              <a:gd name="connsiteY63" fmla="*/ 5479204 h 6858000"/>
              <a:gd name="connsiteX64" fmla="*/ 2678972 w 4724401"/>
              <a:gd name="connsiteY64" fmla="*/ 5481582 h 6858000"/>
              <a:gd name="connsiteX65" fmla="*/ 2696666 w 4724401"/>
              <a:gd name="connsiteY65" fmla="*/ 6133836 h 6858000"/>
              <a:gd name="connsiteX66" fmla="*/ 2695769 w 4724401"/>
              <a:gd name="connsiteY66" fmla="*/ 6390955 h 6858000"/>
              <a:gd name="connsiteX67" fmla="*/ 2739893 w 4724401"/>
              <a:gd name="connsiteY67" fmla="*/ 6108357 h 6858000"/>
              <a:gd name="connsiteX68" fmla="*/ 2680277 w 4724401"/>
              <a:gd name="connsiteY68" fmla="*/ 5479204 h 6858000"/>
              <a:gd name="connsiteX69" fmla="*/ 1132195 w 4724401"/>
              <a:gd name="connsiteY69" fmla="*/ 5467980 h 6858000"/>
              <a:gd name="connsiteX70" fmla="*/ 1679056 w 4724401"/>
              <a:gd name="connsiteY70" fmla="*/ 5516907 h 6858000"/>
              <a:gd name="connsiteX71" fmla="*/ 2128648 w 4724401"/>
              <a:gd name="connsiteY71" fmla="*/ 5474249 h 6858000"/>
              <a:gd name="connsiteX72" fmla="*/ 1825619 w 4724401"/>
              <a:gd name="connsiteY72" fmla="*/ 5478447 h 6858000"/>
              <a:gd name="connsiteX73" fmla="*/ 1737798 w 4724401"/>
              <a:gd name="connsiteY73" fmla="*/ 5483353 h 6858000"/>
              <a:gd name="connsiteX74" fmla="*/ 1132195 w 4724401"/>
              <a:gd name="connsiteY74" fmla="*/ 5467980 h 6858000"/>
              <a:gd name="connsiteX75" fmla="*/ 1456157 w 4724401"/>
              <a:gd name="connsiteY75" fmla="*/ 5371404 h 6858000"/>
              <a:gd name="connsiteX76" fmla="*/ 1244432 w 4724401"/>
              <a:gd name="connsiteY76" fmla="*/ 5385601 h 6858000"/>
              <a:gd name="connsiteX77" fmla="*/ 973990 w 4724401"/>
              <a:gd name="connsiteY77" fmla="*/ 5424940 h 6858000"/>
              <a:gd name="connsiteX78" fmla="*/ 1103809 w 4724401"/>
              <a:gd name="connsiteY78" fmla="*/ 5433720 h 6858000"/>
              <a:gd name="connsiteX79" fmla="*/ 1123454 w 4724401"/>
              <a:gd name="connsiteY79" fmla="*/ 5435727 h 6858000"/>
              <a:gd name="connsiteX80" fmla="*/ 1737017 w 4724401"/>
              <a:gd name="connsiteY80" fmla="*/ 5452183 h 6858000"/>
              <a:gd name="connsiteX81" fmla="*/ 1824397 w 4724401"/>
              <a:gd name="connsiteY81" fmla="*/ 5447757 h 6858000"/>
              <a:gd name="connsiteX82" fmla="*/ 2070059 w 4724401"/>
              <a:gd name="connsiteY82" fmla="*/ 5441660 h 6858000"/>
              <a:gd name="connsiteX83" fmla="*/ 1456157 w 4724401"/>
              <a:gd name="connsiteY83" fmla="*/ 5371404 h 6858000"/>
              <a:gd name="connsiteX84" fmla="*/ 4724401 w 4724401"/>
              <a:gd name="connsiteY84" fmla="*/ 5202141 h 6858000"/>
              <a:gd name="connsiteX85" fmla="*/ 4724401 w 4724401"/>
              <a:gd name="connsiteY85" fmla="*/ 5319690 h 6858000"/>
              <a:gd name="connsiteX86" fmla="*/ 4690088 w 4724401"/>
              <a:gd name="connsiteY86" fmla="*/ 5349711 h 6858000"/>
              <a:gd name="connsiteX87" fmla="*/ 4463413 w 4724401"/>
              <a:gd name="connsiteY87" fmla="*/ 5615162 h 6858000"/>
              <a:gd name="connsiteX88" fmla="*/ 4358134 w 4724401"/>
              <a:gd name="connsiteY88" fmla="*/ 5742791 h 6858000"/>
              <a:gd name="connsiteX89" fmla="*/ 4376219 w 4724401"/>
              <a:gd name="connsiteY89" fmla="*/ 5729027 h 6858000"/>
              <a:gd name="connsiteX90" fmla="*/ 4582340 w 4724401"/>
              <a:gd name="connsiteY90" fmla="*/ 5561037 h 6858000"/>
              <a:gd name="connsiteX91" fmla="*/ 4694684 w 4724401"/>
              <a:gd name="connsiteY91" fmla="*/ 5447098 h 6858000"/>
              <a:gd name="connsiteX92" fmla="*/ 4724401 w 4724401"/>
              <a:gd name="connsiteY92" fmla="*/ 5415874 h 6858000"/>
              <a:gd name="connsiteX93" fmla="*/ 4724401 w 4724401"/>
              <a:gd name="connsiteY93" fmla="*/ 5461678 h 6858000"/>
              <a:gd name="connsiteX94" fmla="*/ 4718341 w 4724401"/>
              <a:gd name="connsiteY94" fmla="*/ 5468043 h 6858000"/>
              <a:gd name="connsiteX95" fmla="*/ 4604655 w 4724401"/>
              <a:gd name="connsiteY95" fmla="*/ 5583434 h 6858000"/>
              <a:gd name="connsiteX96" fmla="*/ 4565074 w 4724401"/>
              <a:gd name="connsiteY96" fmla="*/ 5618550 h 6858000"/>
              <a:gd name="connsiteX97" fmla="*/ 4682209 w 4724401"/>
              <a:gd name="connsiteY97" fmla="*/ 5532923 h 6858000"/>
              <a:gd name="connsiteX98" fmla="*/ 4724401 w 4724401"/>
              <a:gd name="connsiteY98" fmla="*/ 5499248 h 6858000"/>
              <a:gd name="connsiteX99" fmla="*/ 4724401 w 4724401"/>
              <a:gd name="connsiteY99" fmla="*/ 5608295 h 6858000"/>
              <a:gd name="connsiteX100" fmla="*/ 4713577 w 4724401"/>
              <a:gd name="connsiteY100" fmla="*/ 5616803 h 6858000"/>
              <a:gd name="connsiteX101" fmla="*/ 3989559 w 4724401"/>
              <a:gd name="connsiteY101" fmla="*/ 6145945 h 6858000"/>
              <a:gd name="connsiteX102" fmla="*/ 3939824 w 4724401"/>
              <a:gd name="connsiteY102" fmla="*/ 6066900 h 6858000"/>
              <a:gd name="connsiteX103" fmla="*/ 4584537 w 4724401"/>
              <a:gd name="connsiteY103" fmla="*/ 5324826 h 6858000"/>
              <a:gd name="connsiteX104" fmla="*/ 4682005 w 4724401"/>
              <a:gd name="connsiteY104" fmla="*/ 5231398 h 6858000"/>
              <a:gd name="connsiteX105" fmla="*/ 1903353 w 4724401"/>
              <a:gd name="connsiteY105" fmla="*/ 5044827 h 6858000"/>
              <a:gd name="connsiteX106" fmla="*/ 1936931 w 4724401"/>
              <a:gd name="connsiteY106" fmla="*/ 5093954 h 6858000"/>
              <a:gd name="connsiteX107" fmla="*/ 2195868 w 4724401"/>
              <a:gd name="connsiteY107" fmla="*/ 5396574 h 6858000"/>
              <a:gd name="connsiteX108" fmla="*/ 2088852 w 4724401"/>
              <a:gd name="connsiteY108" fmla="*/ 5166123 h 6858000"/>
              <a:gd name="connsiteX109" fmla="*/ 1958241 w 4724401"/>
              <a:gd name="connsiteY109" fmla="*/ 5067955 h 6858000"/>
              <a:gd name="connsiteX110" fmla="*/ 1903353 w 4724401"/>
              <a:gd name="connsiteY110" fmla="*/ 5044827 h 6858000"/>
              <a:gd name="connsiteX111" fmla="*/ 1979378 w 4724401"/>
              <a:gd name="connsiteY111" fmla="*/ 4769504 h 6858000"/>
              <a:gd name="connsiteX112" fmla="*/ 2882120 w 4724401"/>
              <a:gd name="connsiteY112" fmla="*/ 5064547 h 6858000"/>
              <a:gd name="connsiteX113" fmla="*/ 2793103 w 4724401"/>
              <a:gd name="connsiteY113" fmla="*/ 5039699 h 6858000"/>
              <a:gd name="connsiteX114" fmla="*/ 2770041 w 4724401"/>
              <a:gd name="connsiteY114" fmla="*/ 5033634 h 6858000"/>
              <a:gd name="connsiteX115" fmla="*/ 1979378 w 4724401"/>
              <a:gd name="connsiteY115" fmla="*/ 4769504 h 6858000"/>
              <a:gd name="connsiteX116" fmla="*/ 1927410 w 4724401"/>
              <a:gd name="connsiteY116" fmla="*/ 4716164 h 6858000"/>
              <a:gd name="connsiteX117" fmla="*/ 1959587 w 4724401"/>
              <a:gd name="connsiteY117" fmla="*/ 4728849 h 6858000"/>
              <a:gd name="connsiteX118" fmla="*/ 2777707 w 4724401"/>
              <a:gd name="connsiteY118" fmla="*/ 5003991 h 6858000"/>
              <a:gd name="connsiteX119" fmla="*/ 2800768 w 4724401"/>
              <a:gd name="connsiteY119" fmla="*/ 5010056 h 6858000"/>
              <a:gd name="connsiteX120" fmla="*/ 2879408 w 4724401"/>
              <a:gd name="connsiteY120" fmla="*/ 5031590 h 6858000"/>
              <a:gd name="connsiteX121" fmla="*/ 2862295 w 4724401"/>
              <a:gd name="connsiteY121" fmla="*/ 5022958 h 6858000"/>
              <a:gd name="connsiteX122" fmla="*/ 2813343 w 4724401"/>
              <a:gd name="connsiteY122" fmla="*/ 4998369 h 6858000"/>
              <a:gd name="connsiteX123" fmla="*/ 2646245 w 4724401"/>
              <a:gd name="connsiteY123" fmla="*/ 4930999 h 6858000"/>
              <a:gd name="connsiteX124" fmla="*/ 1999243 w 4724401"/>
              <a:gd name="connsiteY124" fmla="*/ 4730524 h 6858000"/>
              <a:gd name="connsiteX125" fmla="*/ 1979527 w 4724401"/>
              <a:gd name="connsiteY125" fmla="*/ 4726651 h 6858000"/>
              <a:gd name="connsiteX126" fmla="*/ 1997014 w 4724401"/>
              <a:gd name="connsiteY126" fmla="*/ 4698007 h 6858000"/>
              <a:gd name="connsiteX127" fmla="*/ 2005458 w 4724401"/>
              <a:gd name="connsiteY127" fmla="*/ 4699540 h 6858000"/>
              <a:gd name="connsiteX128" fmla="*/ 2657186 w 4724401"/>
              <a:gd name="connsiteY128" fmla="*/ 4901687 h 6858000"/>
              <a:gd name="connsiteX129" fmla="*/ 2826662 w 4724401"/>
              <a:gd name="connsiteY129" fmla="*/ 4970362 h 6858000"/>
              <a:gd name="connsiteX130" fmla="*/ 2876100 w 4724401"/>
              <a:gd name="connsiteY130" fmla="*/ 4995397 h 6858000"/>
              <a:gd name="connsiteX131" fmla="*/ 3042600 w 4724401"/>
              <a:gd name="connsiteY131" fmla="*/ 5059532 h 6858000"/>
              <a:gd name="connsiteX132" fmla="*/ 1997014 w 4724401"/>
              <a:gd name="connsiteY132" fmla="*/ 4698007 h 6858000"/>
              <a:gd name="connsiteX133" fmla="*/ 2305292 w 4724401"/>
              <a:gd name="connsiteY133" fmla="*/ 4219492 h 6858000"/>
              <a:gd name="connsiteX134" fmla="*/ 3360922 w 4724401"/>
              <a:gd name="connsiteY134" fmla="*/ 4529373 h 6858000"/>
              <a:gd name="connsiteX135" fmla="*/ 3492420 w 4724401"/>
              <a:gd name="connsiteY135" fmla="*/ 4510145 h 6858000"/>
              <a:gd name="connsiteX136" fmla="*/ 3364086 w 4724401"/>
              <a:gd name="connsiteY136" fmla="*/ 4480340 h 6858000"/>
              <a:gd name="connsiteX137" fmla="*/ 3225818 w 4724401"/>
              <a:gd name="connsiteY137" fmla="*/ 4411822 h 6858000"/>
              <a:gd name="connsiteX138" fmla="*/ 3129696 w 4724401"/>
              <a:gd name="connsiteY138" fmla="*/ 4360704 h 6858000"/>
              <a:gd name="connsiteX139" fmla="*/ 2814545 w 4724401"/>
              <a:gd name="connsiteY139" fmla="*/ 4282955 h 6858000"/>
              <a:gd name="connsiteX140" fmla="*/ 2305292 w 4724401"/>
              <a:gd name="connsiteY140" fmla="*/ 4219492 h 6858000"/>
              <a:gd name="connsiteX141" fmla="*/ 2626982 w 4724401"/>
              <a:gd name="connsiteY141" fmla="*/ 4206450 h 6858000"/>
              <a:gd name="connsiteX142" fmla="*/ 2490617 w 4724401"/>
              <a:gd name="connsiteY142" fmla="*/ 4206951 h 6858000"/>
              <a:gd name="connsiteX143" fmla="*/ 2819869 w 4724401"/>
              <a:gd name="connsiteY143" fmla="*/ 4252936 h 6858000"/>
              <a:gd name="connsiteX144" fmla="*/ 3143018 w 4724401"/>
              <a:gd name="connsiteY144" fmla="*/ 4332698 h 6858000"/>
              <a:gd name="connsiteX145" fmla="*/ 3241520 w 4724401"/>
              <a:gd name="connsiteY145" fmla="*/ 4385112 h 6858000"/>
              <a:gd name="connsiteX146" fmla="*/ 3374575 w 4724401"/>
              <a:gd name="connsiteY146" fmla="*/ 4451517 h 6858000"/>
              <a:gd name="connsiteX147" fmla="*/ 3505221 w 4724401"/>
              <a:gd name="connsiteY147" fmla="*/ 4480757 h 6858000"/>
              <a:gd name="connsiteX148" fmla="*/ 2626982 w 4724401"/>
              <a:gd name="connsiteY148" fmla="*/ 4206450 h 6858000"/>
              <a:gd name="connsiteX149" fmla="*/ 1310106 w 4724401"/>
              <a:gd name="connsiteY149" fmla="*/ 3943217 h 6858000"/>
              <a:gd name="connsiteX150" fmla="*/ 854994 w 4724401"/>
              <a:gd name="connsiteY150" fmla="*/ 4399136 h 6858000"/>
              <a:gd name="connsiteX151" fmla="*/ 742462 w 4724401"/>
              <a:gd name="connsiteY151" fmla="*/ 4594648 h 6858000"/>
              <a:gd name="connsiteX152" fmla="*/ 820602 w 4724401"/>
              <a:gd name="connsiteY152" fmla="*/ 4485915 h 6858000"/>
              <a:gd name="connsiteX153" fmla="*/ 878295 w 4724401"/>
              <a:gd name="connsiteY153" fmla="*/ 4403594 h 6858000"/>
              <a:gd name="connsiteX154" fmla="*/ 1240607 w 4724401"/>
              <a:gd name="connsiteY154" fmla="*/ 4010401 h 6858000"/>
              <a:gd name="connsiteX155" fmla="*/ 1423113 w 4724401"/>
              <a:gd name="connsiteY155" fmla="*/ 3874565 h 6858000"/>
              <a:gd name="connsiteX156" fmla="*/ 1260565 w 4724401"/>
              <a:gd name="connsiteY156" fmla="*/ 4031982 h 6858000"/>
              <a:gd name="connsiteX157" fmla="*/ 901900 w 4724401"/>
              <a:gd name="connsiteY157" fmla="*/ 4421236 h 6858000"/>
              <a:gd name="connsiteX158" fmla="*/ 845044 w 4724401"/>
              <a:gd name="connsiteY158" fmla="*/ 4502436 h 6858000"/>
              <a:gd name="connsiteX159" fmla="*/ 685926 w 4724401"/>
              <a:gd name="connsiteY159" fmla="*/ 4703069 h 6858000"/>
              <a:gd name="connsiteX160" fmla="*/ 684248 w 4724401"/>
              <a:gd name="connsiteY160" fmla="*/ 4706721 h 6858000"/>
              <a:gd name="connsiteX161" fmla="*/ 1423113 w 4724401"/>
              <a:gd name="connsiteY161" fmla="*/ 3874565 h 6858000"/>
              <a:gd name="connsiteX162" fmla="*/ 3316479 w 4724401"/>
              <a:gd name="connsiteY162" fmla="*/ 3872136 h 6858000"/>
              <a:gd name="connsiteX163" fmla="*/ 3546806 w 4724401"/>
              <a:gd name="connsiteY163" fmla="*/ 4356139 h 6858000"/>
              <a:gd name="connsiteX164" fmla="*/ 3364433 w 4724401"/>
              <a:gd name="connsiteY164" fmla="*/ 3953121 h 6858000"/>
              <a:gd name="connsiteX165" fmla="*/ 3291335 w 4724401"/>
              <a:gd name="connsiteY165" fmla="*/ 3767420 h 6858000"/>
              <a:gd name="connsiteX166" fmla="*/ 3390805 w 4724401"/>
              <a:gd name="connsiteY166" fmla="*/ 3937163 h 6858000"/>
              <a:gd name="connsiteX167" fmla="*/ 3579062 w 4724401"/>
              <a:gd name="connsiteY167" fmla="*/ 4359040 h 6858000"/>
              <a:gd name="connsiteX168" fmla="*/ 3467355 w 4724401"/>
              <a:gd name="connsiteY168" fmla="*/ 3988130 h 6858000"/>
              <a:gd name="connsiteX169" fmla="*/ 3310753 w 4724401"/>
              <a:gd name="connsiteY169" fmla="*/ 3787140 h 6858000"/>
              <a:gd name="connsiteX170" fmla="*/ 3291335 w 4724401"/>
              <a:gd name="connsiteY170" fmla="*/ 3767420 h 6858000"/>
              <a:gd name="connsiteX171" fmla="*/ 1635889 w 4724401"/>
              <a:gd name="connsiteY171" fmla="*/ 3709494 h 6858000"/>
              <a:gd name="connsiteX172" fmla="*/ 1634800 w 4724401"/>
              <a:gd name="connsiteY172" fmla="*/ 3731111 h 6858000"/>
              <a:gd name="connsiteX173" fmla="*/ 1635889 w 4724401"/>
              <a:gd name="connsiteY173" fmla="*/ 3709494 h 6858000"/>
              <a:gd name="connsiteX174" fmla="*/ 1510397 w 4724401"/>
              <a:gd name="connsiteY174" fmla="*/ 3684705 h 6858000"/>
              <a:gd name="connsiteX175" fmla="*/ 1146550 w 4724401"/>
              <a:gd name="connsiteY175" fmla="*/ 3802012 h 6858000"/>
              <a:gd name="connsiteX176" fmla="*/ 698834 w 4724401"/>
              <a:gd name="connsiteY176" fmla="*/ 3952272 h 6858000"/>
              <a:gd name="connsiteX177" fmla="*/ 34256 w 4724401"/>
              <a:gd name="connsiteY177" fmla="*/ 4347603 h 6858000"/>
              <a:gd name="connsiteX178" fmla="*/ 527241 w 4724401"/>
              <a:gd name="connsiteY178" fmla="*/ 4065078 h 6858000"/>
              <a:gd name="connsiteX179" fmla="*/ 1510397 w 4724401"/>
              <a:gd name="connsiteY179" fmla="*/ 3684705 h 6858000"/>
              <a:gd name="connsiteX180" fmla="*/ 1313114 w 4724401"/>
              <a:gd name="connsiteY180" fmla="*/ 3655216 h 6858000"/>
              <a:gd name="connsiteX181" fmla="*/ 1109304 w 4724401"/>
              <a:gd name="connsiteY181" fmla="*/ 3669030 h 6858000"/>
              <a:gd name="connsiteX182" fmla="*/ 8129 w 4724401"/>
              <a:gd name="connsiteY182" fmla="*/ 4330519 h 6858000"/>
              <a:gd name="connsiteX183" fmla="*/ 687572 w 4724401"/>
              <a:gd name="connsiteY183" fmla="*/ 3925629 h 6858000"/>
              <a:gd name="connsiteX184" fmla="*/ 1138365 w 4724401"/>
              <a:gd name="connsiteY184" fmla="*/ 3774515 h 6858000"/>
              <a:gd name="connsiteX185" fmla="*/ 1505579 w 4724401"/>
              <a:gd name="connsiteY185" fmla="*/ 3655526 h 6858000"/>
              <a:gd name="connsiteX186" fmla="*/ 1313114 w 4724401"/>
              <a:gd name="connsiteY186" fmla="*/ 3655216 h 6858000"/>
              <a:gd name="connsiteX187" fmla="*/ 3655073 w 4724401"/>
              <a:gd name="connsiteY187" fmla="*/ 3650884 h 6858000"/>
              <a:gd name="connsiteX188" fmla="*/ 3989938 w 4724401"/>
              <a:gd name="connsiteY188" fmla="*/ 3991685 h 6858000"/>
              <a:gd name="connsiteX189" fmla="*/ 4393907 w 4724401"/>
              <a:gd name="connsiteY189" fmla="*/ 4261258 h 6858000"/>
              <a:gd name="connsiteX190" fmla="*/ 4648051 w 4724401"/>
              <a:gd name="connsiteY190" fmla="*/ 4374051 h 6858000"/>
              <a:gd name="connsiteX191" fmla="*/ 4383389 w 4724401"/>
              <a:gd name="connsiteY191" fmla="*/ 4184369 h 6858000"/>
              <a:gd name="connsiteX192" fmla="*/ 4165508 w 4724401"/>
              <a:gd name="connsiteY192" fmla="*/ 4035196 h 6858000"/>
              <a:gd name="connsiteX193" fmla="*/ 4068162 w 4724401"/>
              <a:gd name="connsiteY193" fmla="*/ 3953394 h 6858000"/>
              <a:gd name="connsiteX194" fmla="*/ 3981416 w 4724401"/>
              <a:gd name="connsiteY194" fmla="*/ 3880482 h 6858000"/>
              <a:gd name="connsiteX195" fmla="*/ 3800147 w 4724401"/>
              <a:gd name="connsiteY195" fmla="*/ 3749872 h 6858000"/>
              <a:gd name="connsiteX196" fmla="*/ 3670252 w 4724401"/>
              <a:gd name="connsiteY196" fmla="*/ 3622798 h 6858000"/>
              <a:gd name="connsiteX197" fmla="*/ 3817258 w 4724401"/>
              <a:gd name="connsiteY197" fmla="*/ 3723577 h 6858000"/>
              <a:gd name="connsiteX198" fmla="*/ 4000461 w 4724401"/>
              <a:gd name="connsiteY198" fmla="*/ 3855966 h 6858000"/>
              <a:gd name="connsiteX199" fmla="*/ 4088180 w 4724401"/>
              <a:gd name="connsiteY199" fmla="*/ 3929774 h 6858000"/>
              <a:gd name="connsiteX200" fmla="*/ 4184555 w 4724401"/>
              <a:gd name="connsiteY200" fmla="*/ 4010683 h 6858000"/>
              <a:gd name="connsiteX201" fmla="*/ 4399563 w 4724401"/>
              <a:gd name="connsiteY201" fmla="*/ 4158106 h 6858000"/>
              <a:gd name="connsiteX202" fmla="*/ 4684469 w 4724401"/>
              <a:gd name="connsiteY202" fmla="*/ 4364680 h 6858000"/>
              <a:gd name="connsiteX203" fmla="*/ 4690271 w 4724401"/>
              <a:gd name="connsiteY203" fmla="*/ 4370034 h 6858000"/>
              <a:gd name="connsiteX204" fmla="*/ 4136093 w 4724401"/>
              <a:gd name="connsiteY204" fmla="*/ 3858466 h 6858000"/>
              <a:gd name="connsiteX205" fmla="*/ 3670252 w 4724401"/>
              <a:gd name="connsiteY205" fmla="*/ 3622798 h 6858000"/>
              <a:gd name="connsiteX206" fmla="*/ 3174829 w 4724401"/>
              <a:gd name="connsiteY206" fmla="*/ 3620110 h 6858000"/>
              <a:gd name="connsiteX207" fmla="*/ 3189263 w 4724401"/>
              <a:gd name="connsiteY207" fmla="*/ 3625726 h 6858000"/>
              <a:gd name="connsiteX208" fmla="*/ 3560912 w 4724401"/>
              <a:gd name="connsiteY208" fmla="*/ 4079863 h 6858000"/>
              <a:gd name="connsiteX209" fmla="*/ 3626636 w 4724401"/>
              <a:gd name="connsiteY209" fmla="*/ 4512230 h 6858000"/>
              <a:gd name="connsiteX210" fmla="*/ 3653088 w 4724401"/>
              <a:gd name="connsiteY210" fmla="*/ 4521417 h 6858000"/>
              <a:gd name="connsiteX211" fmla="*/ 3988128 w 4724401"/>
              <a:gd name="connsiteY211" fmla="*/ 4817267 h 6858000"/>
              <a:gd name="connsiteX212" fmla="*/ 4618309 w 4724401"/>
              <a:gd name="connsiteY212" fmla="*/ 4699202 h 6858000"/>
              <a:gd name="connsiteX213" fmla="*/ 4724401 w 4724401"/>
              <a:gd name="connsiteY213" fmla="*/ 4687606 h 6858000"/>
              <a:gd name="connsiteX214" fmla="*/ 4724401 w 4724401"/>
              <a:gd name="connsiteY214" fmla="*/ 4773345 h 6858000"/>
              <a:gd name="connsiteX215" fmla="*/ 4671155 w 4724401"/>
              <a:gd name="connsiteY215" fmla="*/ 4778608 h 6858000"/>
              <a:gd name="connsiteX216" fmla="*/ 4086300 w 4724401"/>
              <a:gd name="connsiteY216" fmla="*/ 4884599 h 6858000"/>
              <a:gd name="connsiteX217" fmla="*/ 4085485 w 4724401"/>
              <a:gd name="connsiteY217" fmla="*/ 4899070 h 6858000"/>
              <a:gd name="connsiteX218" fmla="*/ 3871915 w 4724401"/>
              <a:gd name="connsiteY218" fmla="*/ 5253645 h 6858000"/>
              <a:gd name="connsiteX219" fmla="*/ 3799374 w 4724401"/>
              <a:gd name="connsiteY219" fmla="*/ 5466127 h 6858000"/>
              <a:gd name="connsiteX220" fmla="*/ 3498850 w 4724401"/>
              <a:gd name="connsiteY220" fmla="*/ 6661888 h 6858000"/>
              <a:gd name="connsiteX221" fmla="*/ 3399216 w 4724401"/>
              <a:gd name="connsiteY221" fmla="*/ 6858000 h 6858000"/>
              <a:gd name="connsiteX222" fmla="*/ 3303688 w 4724401"/>
              <a:gd name="connsiteY222" fmla="*/ 6858000 h 6858000"/>
              <a:gd name="connsiteX223" fmla="*/ 3391774 w 4724401"/>
              <a:gd name="connsiteY223" fmla="*/ 6697181 h 6858000"/>
              <a:gd name="connsiteX224" fmla="*/ 3735540 w 4724401"/>
              <a:gd name="connsiteY224" fmla="*/ 5546923 h 6858000"/>
              <a:gd name="connsiteX225" fmla="*/ 3729438 w 4724401"/>
              <a:gd name="connsiteY225" fmla="*/ 5569058 h 6858000"/>
              <a:gd name="connsiteX226" fmla="*/ 3707782 w 4724401"/>
              <a:gd name="connsiteY226" fmla="*/ 5644908 h 6858000"/>
              <a:gd name="connsiteX227" fmla="*/ 3583827 w 4724401"/>
              <a:gd name="connsiteY227" fmla="*/ 6039215 h 6858000"/>
              <a:gd name="connsiteX228" fmla="*/ 3547861 w 4724401"/>
              <a:gd name="connsiteY228" fmla="*/ 6129609 h 6858000"/>
              <a:gd name="connsiteX229" fmla="*/ 3490905 w 4724401"/>
              <a:gd name="connsiteY229" fmla="*/ 6277660 h 6858000"/>
              <a:gd name="connsiteX230" fmla="*/ 3455859 w 4724401"/>
              <a:gd name="connsiteY230" fmla="*/ 6391301 h 6858000"/>
              <a:gd name="connsiteX231" fmla="*/ 3429112 w 4724401"/>
              <a:gd name="connsiteY231" fmla="*/ 6479469 h 6858000"/>
              <a:gd name="connsiteX232" fmla="*/ 3304862 w 4724401"/>
              <a:gd name="connsiteY232" fmla="*/ 6796476 h 6858000"/>
              <a:gd name="connsiteX233" fmla="*/ 3276071 w 4724401"/>
              <a:gd name="connsiteY233" fmla="*/ 6858000 h 6858000"/>
              <a:gd name="connsiteX234" fmla="*/ 3240805 w 4724401"/>
              <a:gd name="connsiteY234" fmla="*/ 6858000 h 6858000"/>
              <a:gd name="connsiteX235" fmla="*/ 3275917 w 4724401"/>
              <a:gd name="connsiteY235" fmla="*/ 6783192 h 6858000"/>
              <a:gd name="connsiteX236" fmla="*/ 3399358 w 4724401"/>
              <a:gd name="connsiteY236" fmla="*/ 6469011 h 6858000"/>
              <a:gd name="connsiteX237" fmla="*/ 3425650 w 4724401"/>
              <a:gd name="connsiteY237" fmla="*/ 6381333 h 6858000"/>
              <a:gd name="connsiteX238" fmla="*/ 3460661 w 4724401"/>
              <a:gd name="connsiteY238" fmla="*/ 6266763 h 6858000"/>
              <a:gd name="connsiteX239" fmla="*/ 3518021 w 4724401"/>
              <a:gd name="connsiteY239" fmla="*/ 6117298 h 6858000"/>
              <a:gd name="connsiteX240" fmla="*/ 3554035 w 4724401"/>
              <a:gd name="connsiteY240" fmla="*/ 6027832 h 6858000"/>
              <a:gd name="connsiteX241" fmla="*/ 3677174 w 4724401"/>
              <a:gd name="connsiteY241" fmla="*/ 5636351 h 6858000"/>
              <a:gd name="connsiteX242" fmla="*/ 3698819 w 4724401"/>
              <a:gd name="connsiteY242" fmla="*/ 5560503 h 6858000"/>
              <a:gd name="connsiteX243" fmla="*/ 3702094 w 4724401"/>
              <a:gd name="connsiteY243" fmla="*/ 5549194 h 6858000"/>
              <a:gd name="connsiteX244" fmla="*/ 3398355 w 4724401"/>
              <a:gd name="connsiteY244" fmla="*/ 6094603 h 6858000"/>
              <a:gd name="connsiteX245" fmla="*/ 3193941 w 4724401"/>
              <a:gd name="connsiteY245" fmla="*/ 6798775 h 6858000"/>
              <a:gd name="connsiteX246" fmla="*/ 3184140 w 4724401"/>
              <a:gd name="connsiteY246" fmla="*/ 6858000 h 6858000"/>
              <a:gd name="connsiteX247" fmla="*/ 3099978 w 4724401"/>
              <a:gd name="connsiteY247" fmla="*/ 6858000 h 6858000"/>
              <a:gd name="connsiteX248" fmla="*/ 3101556 w 4724401"/>
              <a:gd name="connsiteY248" fmla="*/ 6843337 h 6858000"/>
              <a:gd name="connsiteX249" fmla="*/ 3370162 w 4724401"/>
              <a:gd name="connsiteY249" fmla="*/ 5785550 h 6858000"/>
              <a:gd name="connsiteX250" fmla="*/ 3746477 w 4724401"/>
              <a:gd name="connsiteY250" fmla="*/ 5377889 h 6858000"/>
              <a:gd name="connsiteX251" fmla="*/ 3863399 w 4724401"/>
              <a:gd name="connsiteY251" fmla="*/ 5087257 h 6858000"/>
              <a:gd name="connsiteX252" fmla="*/ 3968712 w 4724401"/>
              <a:gd name="connsiteY252" fmla="*/ 4913989 h 6858000"/>
              <a:gd name="connsiteX253" fmla="*/ 2792390 w 4724401"/>
              <a:gd name="connsiteY253" fmla="*/ 5382974 h 6858000"/>
              <a:gd name="connsiteX254" fmla="*/ 2714982 w 4724401"/>
              <a:gd name="connsiteY254" fmla="*/ 5427051 h 6858000"/>
              <a:gd name="connsiteX255" fmla="*/ 2813361 w 4724401"/>
              <a:gd name="connsiteY255" fmla="*/ 6023912 h 6858000"/>
              <a:gd name="connsiteX256" fmla="*/ 2688430 w 4724401"/>
              <a:gd name="connsiteY256" fmla="*/ 6801564 h 6858000"/>
              <a:gd name="connsiteX257" fmla="*/ 2629626 w 4724401"/>
              <a:gd name="connsiteY257" fmla="*/ 6763394 h 6858000"/>
              <a:gd name="connsiteX258" fmla="*/ 2565328 w 4724401"/>
              <a:gd name="connsiteY258" fmla="*/ 5516399 h 6858000"/>
              <a:gd name="connsiteX259" fmla="*/ 1922999 w 4724401"/>
              <a:gd name="connsiteY259" fmla="*/ 5980343 h 6858000"/>
              <a:gd name="connsiteX260" fmla="*/ 1950261 w 4724401"/>
              <a:gd name="connsiteY260" fmla="*/ 6405858 h 6858000"/>
              <a:gd name="connsiteX261" fmla="*/ 2365554 w 4724401"/>
              <a:gd name="connsiteY261" fmla="*/ 6759107 h 6858000"/>
              <a:gd name="connsiteX262" fmla="*/ 2424142 w 4724401"/>
              <a:gd name="connsiteY262" fmla="*/ 6858000 h 6858000"/>
              <a:gd name="connsiteX263" fmla="*/ 2395994 w 4724401"/>
              <a:gd name="connsiteY263" fmla="*/ 6858000 h 6858000"/>
              <a:gd name="connsiteX264" fmla="*/ 2392863 w 4724401"/>
              <a:gd name="connsiteY264" fmla="*/ 6852964 h 6858000"/>
              <a:gd name="connsiteX265" fmla="*/ 2017589 w 4724401"/>
              <a:gd name="connsiteY265" fmla="*/ 6493982 h 6858000"/>
              <a:gd name="connsiteX266" fmla="*/ 2147336 w 4724401"/>
              <a:gd name="connsiteY266" fmla="*/ 6594052 h 6858000"/>
              <a:gd name="connsiteX267" fmla="*/ 2207047 w 4724401"/>
              <a:gd name="connsiteY267" fmla="*/ 6654540 h 6858000"/>
              <a:gd name="connsiteX268" fmla="*/ 2299106 w 4724401"/>
              <a:gd name="connsiteY268" fmla="*/ 6778931 h 6858000"/>
              <a:gd name="connsiteX269" fmla="*/ 2314430 w 4724401"/>
              <a:gd name="connsiteY269" fmla="*/ 6801144 h 6858000"/>
              <a:gd name="connsiteX270" fmla="*/ 2352406 w 4724401"/>
              <a:gd name="connsiteY270" fmla="*/ 6858000 h 6858000"/>
              <a:gd name="connsiteX271" fmla="*/ 2314492 w 4724401"/>
              <a:gd name="connsiteY271" fmla="*/ 6858000 h 6858000"/>
              <a:gd name="connsiteX272" fmla="*/ 2288095 w 4724401"/>
              <a:gd name="connsiteY272" fmla="*/ 6818030 h 6858000"/>
              <a:gd name="connsiteX273" fmla="*/ 2272768 w 4724401"/>
              <a:gd name="connsiteY273" fmla="*/ 6795822 h 6858000"/>
              <a:gd name="connsiteX274" fmla="*/ 2182715 w 4724401"/>
              <a:gd name="connsiteY274" fmla="*/ 6675071 h 6858000"/>
              <a:gd name="connsiteX275" fmla="*/ 2032061 w 4724401"/>
              <a:gd name="connsiteY275" fmla="*/ 6541380 h 6858000"/>
              <a:gd name="connsiteX276" fmla="*/ 2257220 w 4724401"/>
              <a:gd name="connsiteY276" fmla="*/ 6826257 h 6858000"/>
              <a:gd name="connsiteX277" fmla="*/ 2281324 w 4724401"/>
              <a:gd name="connsiteY277" fmla="*/ 6858000 h 6858000"/>
              <a:gd name="connsiteX278" fmla="*/ 2242860 w 4724401"/>
              <a:gd name="connsiteY278" fmla="*/ 6858000 h 6858000"/>
              <a:gd name="connsiteX279" fmla="*/ 2232818 w 4724401"/>
              <a:gd name="connsiteY279" fmla="*/ 6844926 h 6858000"/>
              <a:gd name="connsiteX280" fmla="*/ 1990172 w 4724401"/>
              <a:gd name="connsiteY280" fmla="*/ 6542121 h 6858000"/>
              <a:gd name="connsiteX281" fmla="*/ 2124090 w 4724401"/>
              <a:gd name="connsiteY281" fmla="*/ 6761017 h 6858000"/>
              <a:gd name="connsiteX282" fmla="*/ 2200380 w 4724401"/>
              <a:gd name="connsiteY282" fmla="*/ 6858000 h 6858000"/>
              <a:gd name="connsiteX283" fmla="*/ 2147507 w 4724401"/>
              <a:gd name="connsiteY283" fmla="*/ 6858000 h 6858000"/>
              <a:gd name="connsiteX284" fmla="*/ 2070668 w 4724401"/>
              <a:gd name="connsiteY284" fmla="*/ 6761520 h 6858000"/>
              <a:gd name="connsiteX285" fmla="*/ 1975142 w 4724401"/>
              <a:gd name="connsiteY285" fmla="*/ 6585570 h 6858000"/>
              <a:gd name="connsiteX286" fmla="*/ 2050035 w 4724401"/>
              <a:gd name="connsiteY286" fmla="*/ 6813345 h 6858000"/>
              <a:gd name="connsiteX287" fmla="*/ 2063025 w 4724401"/>
              <a:gd name="connsiteY287" fmla="*/ 6858000 h 6858000"/>
              <a:gd name="connsiteX288" fmla="*/ 2021675 w 4724401"/>
              <a:gd name="connsiteY288" fmla="*/ 6858000 h 6858000"/>
              <a:gd name="connsiteX289" fmla="*/ 2019308 w 4724401"/>
              <a:gd name="connsiteY289" fmla="*/ 6847118 h 6858000"/>
              <a:gd name="connsiteX290" fmla="*/ 1938835 w 4724401"/>
              <a:gd name="connsiteY290" fmla="*/ 6551160 h 6858000"/>
              <a:gd name="connsiteX291" fmla="*/ 1953230 w 4724401"/>
              <a:gd name="connsiteY291" fmla="*/ 6759699 h 6858000"/>
              <a:gd name="connsiteX292" fmla="*/ 1956763 w 4724401"/>
              <a:gd name="connsiteY292" fmla="*/ 6778191 h 6858000"/>
              <a:gd name="connsiteX293" fmla="*/ 1967925 w 4724401"/>
              <a:gd name="connsiteY293" fmla="*/ 6858000 h 6858000"/>
              <a:gd name="connsiteX294" fmla="*/ 1936622 w 4724401"/>
              <a:gd name="connsiteY294" fmla="*/ 6858000 h 6858000"/>
              <a:gd name="connsiteX295" fmla="*/ 1926261 w 4724401"/>
              <a:gd name="connsiteY295" fmla="*/ 6784064 h 6858000"/>
              <a:gd name="connsiteX296" fmla="*/ 1922724 w 4724401"/>
              <a:gd name="connsiteY296" fmla="*/ 6765577 h 6858000"/>
              <a:gd name="connsiteX297" fmla="*/ 1904650 w 4724401"/>
              <a:gd name="connsiteY297" fmla="*/ 6639616 h 6858000"/>
              <a:gd name="connsiteX298" fmla="*/ 1885273 w 4724401"/>
              <a:gd name="connsiteY298" fmla="*/ 6858000 h 6858000"/>
              <a:gd name="connsiteX299" fmla="*/ 1854363 w 4724401"/>
              <a:gd name="connsiteY299" fmla="*/ 6858000 h 6858000"/>
              <a:gd name="connsiteX300" fmla="*/ 1880391 w 4724401"/>
              <a:gd name="connsiteY300" fmla="*/ 6603796 h 6858000"/>
              <a:gd name="connsiteX301" fmla="*/ 1818273 w 4724401"/>
              <a:gd name="connsiteY301" fmla="*/ 6715729 h 6858000"/>
              <a:gd name="connsiteX302" fmla="*/ 1794691 w 4724401"/>
              <a:gd name="connsiteY302" fmla="*/ 6843239 h 6858000"/>
              <a:gd name="connsiteX303" fmla="*/ 1794914 w 4724401"/>
              <a:gd name="connsiteY303" fmla="*/ 6858000 h 6858000"/>
              <a:gd name="connsiteX304" fmla="*/ 1746128 w 4724401"/>
              <a:gd name="connsiteY304" fmla="*/ 6858000 h 6858000"/>
              <a:gd name="connsiteX305" fmla="*/ 1753934 w 4724401"/>
              <a:gd name="connsiteY305" fmla="*/ 6724796 h 6858000"/>
              <a:gd name="connsiteX306" fmla="*/ 1792053 w 4724401"/>
              <a:gd name="connsiteY306" fmla="*/ 6572396 h 6858000"/>
              <a:gd name="connsiteX307" fmla="*/ 1862248 w 4724401"/>
              <a:gd name="connsiteY307" fmla="*/ 6266397 h 6858000"/>
              <a:gd name="connsiteX308" fmla="*/ 1862250 w 4724401"/>
              <a:gd name="connsiteY308" fmla="*/ 6033531 h 6858000"/>
              <a:gd name="connsiteX309" fmla="*/ 1211999 w 4724401"/>
              <a:gd name="connsiteY309" fmla="*/ 6683610 h 6858000"/>
              <a:gd name="connsiteX310" fmla="*/ 1213266 w 4724401"/>
              <a:gd name="connsiteY310" fmla="*/ 6691947 h 6858000"/>
              <a:gd name="connsiteX311" fmla="*/ 1203370 w 4724401"/>
              <a:gd name="connsiteY311" fmla="*/ 6850676 h 6858000"/>
              <a:gd name="connsiteX312" fmla="*/ 1203671 w 4724401"/>
              <a:gd name="connsiteY312" fmla="*/ 6858000 h 6858000"/>
              <a:gd name="connsiteX313" fmla="*/ 1143180 w 4724401"/>
              <a:gd name="connsiteY313" fmla="*/ 6858000 h 6858000"/>
              <a:gd name="connsiteX314" fmla="*/ 1142176 w 4724401"/>
              <a:gd name="connsiteY314" fmla="*/ 6766045 h 6858000"/>
              <a:gd name="connsiteX315" fmla="*/ 1067484 w 4724401"/>
              <a:gd name="connsiteY315" fmla="*/ 6858000 h 6858000"/>
              <a:gd name="connsiteX316" fmla="*/ 953928 w 4724401"/>
              <a:gd name="connsiteY316" fmla="*/ 6858000 h 6858000"/>
              <a:gd name="connsiteX317" fmla="*/ 959715 w 4724401"/>
              <a:gd name="connsiteY317" fmla="*/ 6850185 h 6858000"/>
              <a:gd name="connsiteX318" fmla="*/ 1483788 w 4724401"/>
              <a:gd name="connsiteY318" fmla="*/ 6259174 h 6858000"/>
              <a:gd name="connsiteX319" fmla="*/ 1100671 w 4724401"/>
              <a:gd name="connsiteY319" fmla="*/ 6252137 h 6858000"/>
              <a:gd name="connsiteX320" fmla="*/ 1090144 w 4724401"/>
              <a:gd name="connsiteY320" fmla="*/ 6256748 h 6858000"/>
              <a:gd name="connsiteX321" fmla="*/ 1095872 w 4724401"/>
              <a:gd name="connsiteY321" fmla="*/ 6271892 h 6858000"/>
              <a:gd name="connsiteX322" fmla="*/ 262785 w 4724401"/>
              <a:gd name="connsiteY322" fmla="*/ 6845450 h 6858000"/>
              <a:gd name="connsiteX323" fmla="*/ 209968 w 4724401"/>
              <a:gd name="connsiteY323" fmla="*/ 6770713 h 6858000"/>
              <a:gd name="connsiteX324" fmla="*/ 873460 w 4724401"/>
              <a:gd name="connsiteY324" fmla="*/ 6253768 h 6858000"/>
              <a:gd name="connsiteX325" fmla="*/ 192686 w 4724401"/>
              <a:gd name="connsiteY325" fmla="*/ 5849257 h 6858000"/>
              <a:gd name="connsiteX326" fmla="*/ 4696 w 4724401"/>
              <a:gd name="connsiteY326" fmla="*/ 5697668 h 6858000"/>
              <a:gd name="connsiteX327" fmla="*/ 0 w 4724401"/>
              <a:gd name="connsiteY327" fmla="*/ 5689984 h 6858000"/>
              <a:gd name="connsiteX328" fmla="*/ 0 w 4724401"/>
              <a:gd name="connsiteY328" fmla="*/ 5513472 h 6858000"/>
              <a:gd name="connsiteX329" fmla="*/ 174101 w 4724401"/>
              <a:gd name="connsiteY329" fmla="*/ 5620277 h 6858000"/>
              <a:gd name="connsiteX330" fmla="*/ 891800 w 4724401"/>
              <a:gd name="connsiteY330" fmla="*/ 6036935 h 6858000"/>
              <a:gd name="connsiteX331" fmla="*/ 1072219 w 4724401"/>
              <a:gd name="connsiteY331" fmla="*/ 6169443 h 6858000"/>
              <a:gd name="connsiteX332" fmla="*/ 1074117 w 4724401"/>
              <a:gd name="connsiteY332" fmla="*/ 6170301 h 6858000"/>
              <a:gd name="connsiteX333" fmla="*/ 1083114 w 4724401"/>
              <a:gd name="connsiteY333" fmla="*/ 6174131 h 6858000"/>
              <a:gd name="connsiteX334" fmla="*/ 1543010 w 4724401"/>
              <a:gd name="connsiteY334" fmla="*/ 6191140 h 6858000"/>
              <a:gd name="connsiteX335" fmla="*/ 1551080 w 4724401"/>
              <a:gd name="connsiteY335" fmla="*/ 6195006 h 6858000"/>
              <a:gd name="connsiteX336" fmla="*/ 2345443 w 4724401"/>
              <a:gd name="connsiteY336" fmla="*/ 5549882 h 6858000"/>
              <a:gd name="connsiteX337" fmla="*/ 1721499 w 4724401"/>
              <a:gd name="connsiteY337" fmla="*/ 5599969 h 6858000"/>
              <a:gd name="connsiteX338" fmla="*/ 767716 w 4724401"/>
              <a:gd name="connsiteY338" fmla="*/ 5472768 h 6858000"/>
              <a:gd name="connsiteX339" fmla="*/ 722147 w 4724401"/>
              <a:gd name="connsiteY339" fmla="*/ 5393091 h 6858000"/>
              <a:gd name="connsiteX340" fmla="*/ 1485552 w 4724401"/>
              <a:gd name="connsiteY340" fmla="*/ 5313202 h 6858000"/>
              <a:gd name="connsiteX341" fmla="*/ 2143004 w 4724401"/>
              <a:gd name="connsiteY341" fmla="*/ 5402420 h 6858000"/>
              <a:gd name="connsiteX342" fmla="*/ 1933391 w 4724401"/>
              <a:gd name="connsiteY342" fmla="*/ 5156971 h 6858000"/>
              <a:gd name="connsiteX343" fmla="*/ 1827118 w 4724401"/>
              <a:gd name="connsiteY343" fmla="*/ 4968410 h 6858000"/>
              <a:gd name="connsiteX344" fmla="*/ 1837349 w 4724401"/>
              <a:gd name="connsiteY344" fmla="*/ 4956357 h 6858000"/>
              <a:gd name="connsiteX345" fmla="*/ 2162835 w 4724401"/>
              <a:gd name="connsiteY345" fmla="*/ 5187853 h 6858000"/>
              <a:gd name="connsiteX346" fmla="*/ 2257167 w 4724401"/>
              <a:gd name="connsiteY346" fmla="*/ 5462123 h 6858000"/>
              <a:gd name="connsiteX347" fmla="*/ 2261598 w 4724401"/>
              <a:gd name="connsiteY347" fmla="*/ 5467998 h 6858000"/>
              <a:gd name="connsiteX348" fmla="*/ 2437177 w 4724401"/>
              <a:gd name="connsiteY348" fmla="*/ 5479608 h 6858000"/>
              <a:gd name="connsiteX349" fmla="*/ 2445247 w 4724401"/>
              <a:gd name="connsiteY349" fmla="*/ 5483476 h 6858000"/>
              <a:gd name="connsiteX350" fmla="*/ 2743626 w 4724401"/>
              <a:gd name="connsiteY350" fmla="*/ 5304819 h 6858000"/>
              <a:gd name="connsiteX351" fmla="*/ 3048102 w 4724401"/>
              <a:gd name="connsiteY351" fmla="*/ 5150595 h 6858000"/>
              <a:gd name="connsiteX352" fmla="*/ 1799414 w 4724401"/>
              <a:gd name="connsiteY352" fmla="*/ 4694732 h 6858000"/>
              <a:gd name="connsiteX353" fmla="*/ 1771735 w 4724401"/>
              <a:gd name="connsiteY353" fmla="*/ 4619929 h 6858000"/>
              <a:gd name="connsiteX354" fmla="*/ 3104273 w 4724401"/>
              <a:gd name="connsiteY354" fmla="*/ 5076159 h 6858000"/>
              <a:gd name="connsiteX355" fmla="*/ 3113245 w 4724401"/>
              <a:gd name="connsiteY355" fmla="*/ 5090705 h 6858000"/>
              <a:gd name="connsiteX356" fmla="*/ 3126294 w 4724401"/>
              <a:gd name="connsiteY356" fmla="*/ 5114400 h 6858000"/>
              <a:gd name="connsiteX357" fmla="*/ 3937433 w 4724401"/>
              <a:gd name="connsiteY357" fmla="*/ 4830473 h 6858000"/>
              <a:gd name="connsiteX358" fmla="*/ 3590475 w 4724401"/>
              <a:gd name="connsiteY358" fmla="*/ 4597974 h 6858000"/>
              <a:gd name="connsiteX359" fmla="*/ 3100264 w 4724401"/>
              <a:gd name="connsiteY359" fmla="*/ 4579845 h 6858000"/>
              <a:gd name="connsiteX360" fmla="*/ 2183576 w 4724401"/>
              <a:gd name="connsiteY360" fmla="*/ 4227150 h 6858000"/>
              <a:gd name="connsiteX361" fmla="*/ 2151029 w 4724401"/>
              <a:gd name="connsiteY361" fmla="*/ 4146947 h 6858000"/>
              <a:gd name="connsiteX362" fmla="*/ 3563434 w 4724401"/>
              <a:gd name="connsiteY362" fmla="*/ 4469115 h 6858000"/>
              <a:gd name="connsiteX363" fmla="*/ 3177952 w 4724401"/>
              <a:gd name="connsiteY363" fmla="*/ 3657386 h 6858000"/>
              <a:gd name="connsiteX364" fmla="*/ 3174829 w 4724401"/>
              <a:gd name="connsiteY364" fmla="*/ 3620110 h 6858000"/>
              <a:gd name="connsiteX365" fmla="*/ 3429186 w 4724401"/>
              <a:gd name="connsiteY365" fmla="*/ 3458784 h 6858000"/>
              <a:gd name="connsiteX366" fmla="*/ 3446761 w 4724401"/>
              <a:gd name="connsiteY366" fmla="*/ 3461278 h 6858000"/>
              <a:gd name="connsiteX367" fmla="*/ 4419733 w 4724401"/>
              <a:gd name="connsiteY367" fmla="*/ 3963555 h 6858000"/>
              <a:gd name="connsiteX368" fmla="*/ 4659448 w 4724401"/>
              <a:gd name="connsiteY368" fmla="*/ 4172746 h 6858000"/>
              <a:gd name="connsiteX369" fmla="*/ 4724401 w 4724401"/>
              <a:gd name="connsiteY369" fmla="*/ 4275524 h 6858000"/>
              <a:gd name="connsiteX370" fmla="*/ 4724401 w 4724401"/>
              <a:gd name="connsiteY370" fmla="*/ 4519331 h 6858000"/>
              <a:gd name="connsiteX371" fmla="*/ 4695727 w 4724401"/>
              <a:gd name="connsiteY371" fmla="*/ 4489837 h 6858000"/>
              <a:gd name="connsiteX372" fmla="*/ 4036318 w 4724401"/>
              <a:gd name="connsiteY372" fmla="*/ 4147013 h 6858000"/>
              <a:gd name="connsiteX373" fmla="*/ 3432098 w 4724401"/>
              <a:gd name="connsiteY373" fmla="*/ 3537312 h 6858000"/>
              <a:gd name="connsiteX374" fmla="*/ 3429186 w 4724401"/>
              <a:gd name="connsiteY374" fmla="*/ 3458784 h 6858000"/>
              <a:gd name="connsiteX375" fmla="*/ 4287835 w 4724401"/>
              <a:gd name="connsiteY375" fmla="*/ 3252276 h 6858000"/>
              <a:gd name="connsiteX376" fmla="*/ 4305321 w 4724401"/>
              <a:gd name="connsiteY376" fmla="*/ 3256953 h 6858000"/>
              <a:gd name="connsiteX377" fmla="*/ 4633631 w 4724401"/>
              <a:gd name="connsiteY377" fmla="*/ 3503706 h 6858000"/>
              <a:gd name="connsiteX378" fmla="*/ 4724401 w 4724401"/>
              <a:gd name="connsiteY378" fmla="*/ 3579225 h 6858000"/>
              <a:gd name="connsiteX379" fmla="*/ 4724401 w 4724401"/>
              <a:gd name="connsiteY379" fmla="*/ 3637622 h 6858000"/>
              <a:gd name="connsiteX380" fmla="*/ 4594837 w 4724401"/>
              <a:gd name="connsiteY380" fmla="*/ 3532274 h 6858000"/>
              <a:gd name="connsiteX381" fmla="*/ 4441737 w 4724401"/>
              <a:gd name="connsiteY381" fmla="*/ 3399734 h 6858000"/>
              <a:gd name="connsiteX382" fmla="*/ 4431236 w 4724401"/>
              <a:gd name="connsiteY382" fmla="*/ 3400954 h 6858000"/>
              <a:gd name="connsiteX383" fmla="*/ 4557150 w 4724401"/>
              <a:gd name="connsiteY383" fmla="*/ 3510023 h 6858000"/>
              <a:gd name="connsiteX384" fmla="*/ 4709959 w 4724401"/>
              <a:gd name="connsiteY384" fmla="*/ 3658245 h 6858000"/>
              <a:gd name="connsiteX385" fmla="*/ 4724401 w 4724401"/>
              <a:gd name="connsiteY385" fmla="*/ 3673072 h 6858000"/>
              <a:gd name="connsiteX386" fmla="*/ 4724401 w 4724401"/>
              <a:gd name="connsiteY386" fmla="*/ 3718516 h 6858000"/>
              <a:gd name="connsiteX387" fmla="*/ 4642986 w 4724401"/>
              <a:gd name="connsiteY387" fmla="*/ 3635718 h 6858000"/>
              <a:gd name="connsiteX388" fmla="*/ 4440129 w 4724401"/>
              <a:gd name="connsiteY388" fmla="*/ 3448571 h 6858000"/>
              <a:gd name="connsiteX389" fmla="*/ 4700658 w 4724401"/>
              <a:gd name="connsiteY389" fmla="*/ 3767518 h 6858000"/>
              <a:gd name="connsiteX390" fmla="*/ 4724401 w 4724401"/>
              <a:gd name="connsiteY390" fmla="*/ 3790032 h 6858000"/>
              <a:gd name="connsiteX391" fmla="*/ 4724401 w 4724401"/>
              <a:gd name="connsiteY391" fmla="*/ 3871856 h 6858000"/>
              <a:gd name="connsiteX392" fmla="*/ 4649232 w 4724401"/>
              <a:gd name="connsiteY392" fmla="*/ 3785028 h 6858000"/>
              <a:gd name="connsiteX393" fmla="*/ 4294126 w 4724401"/>
              <a:gd name="connsiteY393" fmla="*/ 3303048 h 6858000"/>
              <a:gd name="connsiteX394" fmla="*/ 4287835 w 4724401"/>
              <a:gd name="connsiteY394" fmla="*/ 3252276 h 6858000"/>
              <a:gd name="connsiteX395" fmla="*/ 1318687 w 4724401"/>
              <a:gd name="connsiteY395" fmla="*/ 3113840 h 6858000"/>
              <a:gd name="connsiteX396" fmla="*/ 1066793 w 4724401"/>
              <a:gd name="connsiteY396" fmla="*/ 3212171 h 6858000"/>
              <a:gd name="connsiteX397" fmla="*/ 993319 w 4724401"/>
              <a:gd name="connsiteY397" fmla="*/ 3247648 h 6858000"/>
              <a:gd name="connsiteX398" fmla="*/ 853081 w 4724401"/>
              <a:gd name="connsiteY398" fmla="*/ 3312410 h 6858000"/>
              <a:gd name="connsiteX399" fmla="*/ 805957 w 4724401"/>
              <a:gd name="connsiteY399" fmla="*/ 3330443 h 6858000"/>
              <a:gd name="connsiteX400" fmla="*/ 1318687 w 4724401"/>
              <a:gd name="connsiteY400" fmla="*/ 3113840 h 6858000"/>
              <a:gd name="connsiteX401" fmla="*/ 1238695 w 4724401"/>
              <a:gd name="connsiteY401" fmla="*/ 3076820 h 6858000"/>
              <a:gd name="connsiteX402" fmla="*/ 716371 w 4724401"/>
              <a:gd name="connsiteY402" fmla="*/ 3293249 h 6858000"/>
              <a:gd name="connsiteX403" fmla="*/ 579522 w 4724401"/>
              <a:gd name="connsiteY403" fmla="*/ 3371759 h 6858000"/>
              <a:gd name="connsiteX404" fmla="*/ 600288 w 4724401"/>
              <a:gd name="connsiteY404" fmla="*/ 3365555 h 6858000"/>
              <a:gd name="connsiteX405" fmla="*/ 840692 w 4724401"/>
              <a:gd name="connsiteY405" fmla="*/ 3284921 h 6858000"/>
              <a:gd name="connsiteX406" fmla="*/ 979248 w 4724401"/>
              <a:gd name="connsiteY406" fmla="*/ 3221003 h 6858000"/>
              <a:gd name="connsiteX407" fmla="*/ 1053282 w 4724401"/>
              <a:gd name="connsiteY407" fmla="*/ 3185247 h 6858000"/>
              <a:gd name="connsiteX408" fmla="*/ 1320603 w 4724401"/>
              <a:gd name="connsiteY408" fmla="*/ 3081281 h 6858000"/>
              <a:gd name="connsiteX409" fmla="*/ 1238695 w 4724401"/>
              <a:gd name="connsiteY409" fmla="*/ 3076820 h 6858000"/>
              <a:gd name="connsiteX410" fmla="*/ 2399523 w 4724401"/>
              <a:gd name="connsiteY410" fmla="*/ 1428234 h 6858000"/>
              <a:gd name="connsiteX411" fmla="*/ 2224982 w 4724401"/>
              <a:gd name="connsiteY411" fmla="*/ 1826201 h 6858000"/>
              <a:gd name="connsiteX412" fmla="*/ 2096099 w 4724401"/>
              <a:gd name="connsiteY412" fmla="*/ 2345900 h 6858000"/>
              <a:gd name="connsiteX413" fmla="*/ 2283317 w 4724401"/>
              <a:gd name="connsiteY413" fmla="*/ 1796925 h 6858000"/>
              <a:gd name="connsiteX414" fmla="*/ 2448558 w 4724401"/>
              <a:gd name="connsiteY414" fmla="*/ 1373435 h 6858000"/>
              <a:gd name="connsiteX415" fmla="*/ 2312521 w 4724401"/>
              <a:gd name="connsiteY415" fmla="*/ 1806140 h 6858000"/>
              <a:gd name="connsiteX416" fmla="*/ 2127533 w 4724401"/>
              <a:gd name="connsiteY416" fmla="*/ 2348380 h 6858000"/>
              <a:gd name="connsiteX417" fmla="*/ 2358080 w 4724401"/>
              <a:gd name="connsiteY417" fmla="*/ 1866134 h 6858000"/>
              <a:gd name="connsiteX418" fmla="*/ 2407436 w 4724401"/>
              <a:gd name="connsiteY418" fmla="*/ 1651070 h 6858000"/>
              <a:gd name="connsiteX419" fmla="*/ 2448558 w 4724401"/>
              <a:gd name="connsiteY419" fmla="*/ 1373435 h 6858000"/>
              <a:gd name="connsiteX420" fmla="*/ 278707 w 4724401"/>
              <a:gd name="connsiteY420" fmla="*/ 1352270 h 6858000"/>
              <a:gd name="connsiteX421" fmla="*/ 321570 w 4724401"/>
              <a:gd name="connsiteY421" fmla="*/ 1861610 h 6858000"/>
              <a:gd name="connsiteX422" fmla="*/ 294281 w 4724401"/>
              <a:gd name="connsiteY422" fmla="*/ 1440658 h 6858000"/>
              <a:gd name="connsiteX423" fmla="*/ 1423821 w 4724401"/>
              <a:gd name="connsiteY423" fmla="*/ 1351958 h 6858000"/>
              <a:gd name="connsiteX424" fmla="*/ 1638521 w 4724401"/>
              <a:gd name="connsiteY424" fmla="*/ 1908470 h 6858000"/>
              <a:gd name="connsiteX425" fmla="*/ 1754199 w 4724401"/>
              <a:gd name="connsiteY425" fmla="*/ 2149284 h 6858000"/>
              <a:gd name="connsiteX426" fmla="*/ 1908359 w 4724401"/>
              <a:gd name="connsiteY426" fmla="*/ 2364988 h 6858000"/>
              <a:gd name="connsiteX427" fmla="*/ 1647661 w 4724401"/>
              <a:gd name="connsiteY427" fmla="*/ 1825945 h 6858000"/>
              <a:gd name="connsiteX428" fmla="*/ 1423821 w 4724401"/>
              <a:gd name="connsiteY428" fmla="*/ 1351958 h 6858000"/>
              <a:gd name="connsiteX429" fmla="*/ 1431890 w 4724401"/>
              <a:gd name="connsiteY429" fmla="*/ 1306475 h 6858000"/>
              <a:gd name="connsiteX430" fmla="*/ 1507597 w 4724401"/>
              <a:gd name="connsiteY430" fmla="*/ 1446132 h 6858000"/>
              <a:gd name="connsiteX431" fmla="*/ 1674586 w 4724401"/>
              <a:gd name="connsiteY431" fmla="*/ 1813832 h 6858000"/>
              <a:gd name="connsiteX432" fmla="*/ 1815950 w 4724401"/>
              <a:gd name="connsiteY432" fmla="*/ 2128564 h 6858000"/>
              <a:gd name="connsiteX433" fmla="*/ 1984242 w 4724401"/>
              <a:gd name="connsiteY433" fmla="*/ 2430829 h 6858000"/>
              <a:gd name="connsiteX434" fmla="*/ 2014023 w 4724401"/>
              <a:gd name="connsiteY434" fmla="*/ 2450995 h 6858000"/>
              <a:gd name="connsiteX435" fmla="*/ 1747337 w 4724401"/>
              <a:gd name="connsiteY435" fmla="*/ 1855264 h 6858000"/>
              <a:gd name="connsiteX436" fmla="*/ 1533749 w 4724401"/>
              <a:gd name="connsiteY436" fmla="*/ 1478656 h 6858000"/>
              <a:gd name="connsiteX437" fmla="*/ 1431890 w 4724401"/>
              <a:gd name="connsiteY437" fmla="*/ 1306475 h 6858000"/>
              <a:gd name="connsiteX438" fmla="*/ 655236 w 4724401"/>
              <a:gd name="connsiteY438" fmla="*/ 1268632 h 6858000"/>
              <a:gd name="connsiteX439" fmla="*/ 839521 w 4724401"/>
              <a:gd name="connsiteY439" fmla="*/ 1685315 h 6858000"/>
              <a:gd name="connsiteX440" fmla="*/ 1109416 w 4724401"/>
              <a:gd name="connsiteY440" fmla="*/ 2061663 h 6858000"/>
              <a:gd name="connsiteX441" fmla="*/ 1298300 w 4724401"/>
              <a:gd name="connsiteY441" fmla="*/ 2247742 h 6858000"/>
              <a:gd name="connsiteX442" fmla="*/ 1125871 w 4724401"/>
              <a:gd name="connsiteY442" fmla="*/ 1989513 h 6858000"/>
              <a:gd name="connsiteX443" fmla="*/ 981574 w 4724401"/>
              <a:gd name="connsiteY443" fmla="*/ 1783157 h 6858000"/>
              <a:gd name="connsiteX444" fmla="*/ 922198 w 4724401"/>
              <a:gd name="connsiteY444" fmla="*/ 1677437 h 6858000"/>
              <a:gd name="connsiteX445" fmla="*/ 869293 w 4724401"/>
              <a:gd name="connsiteY445" fmla="*/ 1583214 h 6858000"/>
              <a:gd name="connsiteX446" fmla="*/ 751431 w 4724401"/>
              <a:gd name="connsiteY446" fmla="*/ 1405731 h 6858000"/>
              <a:gd name="connsiteX447" fmla="*/ 291466 w 4724401"/>
              <a:gd name="connsiteY447" fmla="*/ 1250369 h 6858000"/>
              <a:gd name="connsiteX448" fmla="*/ 323180 w 4724401"/>
              <a:gd name="connsiteY448" fmla="*/ 1435283 h 6858000"/>
              <a:gd name="connsiteX449" fmla="*/ 349381 w 4724401"/>
              <a:gd name="connsiteY449" fmla="*/ 1875041 h 6858000"/>
              <a:gd name="connsiteX450" fmla="*/ 374363 w 4724401"/>
              <a:gd name="connsiteY450" fmla="*/ 1506494 h 6858000"/>
              <a:gd name="connsiteX451" fmla="*/ 302168 w 4724401"/>
              <a:gd name="connsiteY451" fmla="*/ 1274495 h 6858000"/>
              <a:gd name="connsiteX452" fmla="*/ 291466 w 4724401"/>
              <a:gd name="connsiteY452" fmla="*/ 1250369 h 6858000"/>
              <a:gd name="connsiteX453" fmla="*/ 678222 w 4724401"/>
              <a:gd name="connsiteY453" fmla="*/ 1248670 h 6858000"/>
              <a:gd name="connsiteX454" fmla="*/ 775536 w 4724401"/>
              <a:gd name="connsiteY454" fmla="*/ 1388015 h 6858000"/>
              <a:gd name="connsiteX455" fmla="*/ 894529 w 4724401"/>
              <a:gd name="connsiteY455" fmla="*/ 1567739 h 6858000"/>
              <a:gd name="connsiteX456" fmla="*/ 948000 w 4724401"/>
              <a:gd name="connsiteY456" fmla="*/ 1663088 h 6858000"/>
              <a:gd name="connsiteX457" fmla="*/ 1006812 w 4724401"/>
              <a:gd name="connsiteY457" fmla="*/ 1767683 h 6858000"/>
              <a:gd name="connsiteX458" fmla="*/ 1149133 w 4724401"/>
              <a:gd name="connsiteY458" fmla="*/ 1971513 h 6858000"/>
              <a:gd name="connsiteX459" fmla="*/ 1333952 w 4724401"/>
              <a:gd name="connsiteY459" fmla="*/ 2251620 h 6858000"/>
              <a:gd name="connsiteX460" fmla="*/ 1337329 w 4724401"/>
              <a:gd name="connsiteY460" fmla="*/ 2258350 h 6858000"/>
              <a:gd name="connsiteX461" fmla="*/ 1014726 w 4724401"/>
              <a:gd name="connsiteY461" fmla="*/ 1615556 h 6858000"/>
              <a:gd name="connsiteX462" fmla="*/ 678222 w 4724401"/>
              <a:gd name="connsiteY462" fmla="*/ 1248670 h 6858000"/>
              <a:gd name="connsiteX463" fmla="*/ 4002475 w 4724401"/>
              <a:gd name="connsiteY463" fmla="*/ 1037802 h 6858000"/>
              <a:gd name="connsiteX464" fmla="*/ 4000324 w 4724401"/>
              <a:gd name="connsiteY464" fmla="*/ 1039362 h 6858000"/>
              <a:gd name="connsiteX465" fmla="*/ 4002862 w 4724401"/>
              <a:gd name="connsiteY465" fmla="*/ 1042866 h 6858000"/>
              <a:gd name="connsiteX466" fmla="*/ 4002475 w 4724401"/>
              <a:gd name="connsiteY466" fmla="*/ 1037802 h 6858000"/>
              <a:gd name="connsiteX467" fmla="*/ 506322 w 4724401"/>
              <a:gd name="connsiteY467" fmla="*/ 1020997 h 6858000"/>
              <a:gd name="connsiteX468" fmla="*/ 533068 w 4724401"/>
              <a:gd name="connsiteY468" fmla="*/ 1029409 h 6858000"/>
              <a:gd name="connsiteX469" fmla="*/ 1232525 w 4724401"/>
              <a:gd name="connsiteY469" fmla="*/ 1804675 h 6858000"/>
              <a:gd name="connsiteX470" fmla="*/ 1388858 w 4724401"/>
              <a:gd name="connsiteY470" fmla="*/ 2368011 h 6858000"/>
              <a:gd name="connsiteX471" fmla="*/ 1384098 w 4724401"/>
              <a:gd name="connsiteY471" fmla="*/ 2378125 h 6858000"/>
              <a:gd name="connsiteX472" fmla="*/ 1425393 w 4724401"/>
              <a:gd name="connsiteY472" fmla="*/ 2589124 h 6858000"/>
              <a:gd name="connsiteX473" fmla="*/ 1424001 w 4724401"/>
              <a:gd name="connsiteY473" fmla="*/ 2597541 h 6858000"/>
              <a:gd name="connsiteX474" fmla="*/ 2152729 w 4724401"/>
              <a:gd name="connsiteY474" fmla="*/ 2864487 h 6858000"/>
              <a:gd name="connsiteX475" fmla="*/ 2020609 w 4724401"/>
              <a:gd name="connsiteY475" fmla="*/ 2539671 h 6858000"/>
              <a:gd name="connsiteX476" fmla="*/ 2018920 w 4724401"/>
              <a:gd name="connsiteY476" fmla="*/ 2536309 h 6858000"/>
              <a:gd name="connsiteX477" fmla="*/ 1342441 w 4724401"/>
              <a:gd name="connsiteY477" fmla="*/ 1173017 h 6858000"/>
              <a:gd name="connsiteX478" fmla="*/ 1367925 w 4724401"/>
              <a:gd name="connsiteY478" fmla="*/ 1135648 h 6858000"/>
              <a:gd name="connsiteX479" fmla="*/ 1771401 w 4724401"/>
              <a:gd name="connsiteY479" fmla="*/ 1806673 h 6858000"/>
              <a:gd name="connsiteX480" fmla="*/ 1972385 w 4724401"/>
              <a:gd name="connsiteY480" fmla="*/ 2198735 h 6858000"/>
              <a:gd name="connsiteX481" fmla="*/ 2040892 w 4724401"/>
              <a:gd name="connsiteY481" fmla="*/ 2405205 h 6858000"/>
              <a:gd name="connsiteX482" fmla="*/ 2131689 w 4724401"/>
              <a:gd name="connsiteY482" fmla="*/ 1936926 h 6858000"/>
              <a:gd name="connsiteX483" fmla="*/ 2454820 w 4724401"/>
              <a:gd name="connsiteY483" fmla="*/ 1248808 h 6858000"/>
              <a:gd name="connsiteX484" fmla="*/ 2492512 w 4724401"/>
              <a:gd name="connsiteY484" fmla="*/ 1302920 h 6858000"/>
              <a:gd name="connsiteX485" fmla="*/ 2081216 w 4724401"/>
              <a:gd name="connsiteY485" fmla="*/ 2527513 h 6858000"/>
              <a:gd name="connsiteX486" fmla="*/ 2081211 w 4724401"/>
              <a:gd name="connsiteY486" fmla="*/ 2528916 h 6858000"/>
              <a:gd name="connsiteX487" fmla="*/ 2199067 w 4724401"/>
              <a:gd name="connsiteY487" fmla="*/ 2884061 h 6858000"/>
              <a:gd name="connsiteX488" fmla="*/ 3192586 w 4724401"/>
              <a:gd name="connsiteY488" fmla="*/ 3411496 h 6858000"/>
              <a:gd name="connsiteX489" fmla="*/ 3182620 w 4724401"/>
              <a:gd name="connsiteY489" fmla="*/ 3483279 h 6858000"/>
              <a:gd name="connsiteX490" fmla="*/ 2435119 w 4724401"/>
              <a:gd name="connsiteY490" fmla="*/ 3080173 h 6858000"/>
              <a:gd name="connsiteX491" fmla="*/ 2410152 w 4724401"/>
              <a:gd name="connsiteY491" fmla="*/ 3063751 h 6858000"/>
              <a:gd name="connsiteX492" fmla="*/ 2408099 w 4724401"/>
              <a:gd name="connsiteY492" fmla="*/ 3064403 h 6858000"/>
              <a:gd name="connsiteX493" fmla="*/ 2407218 w 4724401"/>
              <a:gd name="connsiteY493" fmla="*/ 3070324 h 6858000"/>
              <a:gd name="connsiteX494" fmla="*/ 2380138 w 4724401"/>
              <a:gd name="connsiteY494" fmla="*/ 3099341 h 6858000"/>
              <a:gd name="connsiteX495" fmla="*/ 1765923 w 4724401"/>
              <a:gd name="connsiteY495" fmla="*/ 3581043 h 6858000"/>
              <a:gd name="connsiteX496" fmla="*/ 1702258 w 4724401"/>
              <a:gd name="connsiteY496" fmla="*/ 3612286 h 6858000"/>
              <a:gd name="connsiteX497" fmla="*/ 1538370 w 4724401"/>
              <a:gd name="connsiteY497" fmla="*/ 3811804 h 6858000"/>
              <a:gd name="connsiteX498" fmla="*/ 542867 w 4724401"/>
              <a:gd name="connsiteY498" fmla="*/ 4944092 h 6858000"/>
              <a:gd name="connsiteX499" fmla="*/ 515800 w 4724401"/>
              <a:gd name="connsiteY499" fmla="*/ 4862180 h 6858000"/>
              <a:gd name="connsiteX500" fmla="*/ 909145 w 4724401"/>
              <a:gd name="connsiteY500" fmla="*/ 4199225 h 6858000"/>
              <a:gd name="connsiteX501" fmla="*/ 1214067 w 4724401"/>
              <a:gd name="connsiteY501" fmla="*/ 3908561 h 6858000"/>
              <a:gd name="connsiteX502" fmla="*/ 640967 w 4724401"/>
              <a:gd name="connsiteY502" fmla="*/ 4105601 h 6858000"/>
              <a:gd name="connsiteX503" fmla="*/ 112563 w 4724401"/>
              <a:gd name="connsiteY503" fmla="*/ 4396952 h 6858000"/>
              <a:gd name="connsiteX504" fmla="*/ 0 w 4724401"/>
              <a:gd name="connsiteY504" fmla="*/ 4466006 h 6858000"/>
              <a:gd name="connsiteX505" fmla="*/ 0 w 4724401"/>
              <a:gd name="connsiteY505" fmla="*/ 4233763 h 6858000"/>
              <a:gd name="connsiteX506" fmla="*/ 36881 w 4724401"/>
              <a:gd name="connsiteY506" fmla="*/ 4200118 h 6858000"/>
              <a:gd name="connsiteX507" fmla="*/ 910534 w 4724401"/>
              <a:gd name="connsiteY507" fmla="*/ 3629753 h 6858000"/>
              <a:gd name="connsiteX508" fmla="*/ 1578717 w 4724401"/>
              <a:gd name="connsiteY508" fmla="*/ 3575982 h 6858000"/>
              <a:gd name="connsiteX509" fmla="*/ 2338780 w 4724401"/>
              <a:gd name="connsiteY509" fmla="*/ 3033725 h 6858000"/>
              <a:gd name="connsiteX510" fmla="*/ 1807991 w 4724401"/>
              <a:gd name="connsiteY510" fmla="*/ 2807184 h 6858000"/>
              <a:gd name="connsiteX511" fmla="*/ 1416358 w 4724401"/>
              <a:gd name="connsiteY511" fmla="*/ 3112571 h 6858000"/>
              <a:gd name="connsiteX512" fmla="*/ 939066 w 4724401"/>
              <a:gd name="connsiteY512" fmla="*/ 3378798 h 6858000"/>
              <a:gd name="connsiteX513" fmla="*/ 115099 w 4724401"/>
              <a:gd name="connsiteY513" fmla="*/ 3607650 h 6858000"/>
              <a:gd name="connsiteX514" fmla="*/ 97284 w 4724401"/>
              <a:gd name="connsiteY514" fmla="*/ 3520393 h 6858000"/>
              <a:gd name="connsiteX515" fmla="*/ 922050 w 4724401"/>
              <a:gd name="connsiteY515" fmla="*/ 3074867 h 6858000"/>
              <a:gd name="connsiteX516" fmla="*/ 1405265 w 4724401"/>
              <a:gd name="connsiteY516" fmla="*/ 3016319 h 6858000"/>
              <a:gd name="connsiteX517" fmla="*/ 1407512 w 4724401"/>
              <a:gd name="connsiteY517" fmla="*/ 3018001 h 6858000"/>
              <a:gd name="connsiteX518" fmla="*/ 1726266 w 4724401"/>
              <a:gd name="connsiteY518" fmla="*/ 2777274 h 6858000"/>
              <a:gd name="connsiteX519" fmla="*/ 625390 w 4724401"/>
              <a:gd name="connsiteY519" fmla="*/ 2514541 h 6858000"/>
              <a:gd name="connsiteX520" fmla="*/ 619799 w 4724401"/>
              <a:gd name="connsiteY520" fmla="*/ 2527180 h 6858000"/>
              <a:gd name="connsiteX521" fmla="*/ 310030 w 4724401"/>
              <a:gd name="connsiteY521" fmla="*/ 2771818 h 6858000"/>
              <a:gd name="connsiteX522" fmla="*/ 173877 w 4724401"/>
              <a:gd name="connsiteY522" fmla="*/ 2937056 h 6858000"/>
              <a:gd name="connsiteX523" fmla="*/ 77889 w 4724401"/>
              <a:gd name="connsiteY523" fmla="*/ 3138440 h 6858000"/>
              <a:gd name="connsiteX524" fmla="*/ 0 w 4724401"/>
              <a:gd name="connsiteY524" fmla="*/ 3271395 h 6858000"/>
              <a:gd name="connsiteX525" fmla="*/ 0 w 4724401"/>
              <a:gd name="connsiteY525" fmla="*/ 3153002 h 6858000"/>
              <a:gd name="connsiteX526" fmla="*/ 2386 w 4724401"/>
              <a:gd name="connsiteY526" fmla="*/ 3149203 h 6858000"/>
              <a:gd name="connsiteX527" fmla="*/ 89753 w 4724401"/>
              <a:gd name="connsiteY527" fmla="*/ 2987702 h 6858000"/>
              <a:gd name="connsiteX528" fmla="*/ 76869 w 4724401"/>
              <a:gd name="connsiteY528" fmla="*/ 3005404 h 6858000"/>
              <a:gd name="connsiteX529" fmla="*/ 32049 w 4724401"/>
              <a:gd name="connsiteY529" fmla="*/ 3065814 h 6858000"/>
              <a:gd name="connsiteX530" fmla="*/ 0 w 4724401"/>
              <a:gd name="connsiteY530" fmla="*/ 3108744 h 6858000"/>
              <a:gd name="connsiteX531" fmla="*/ 0 w 4724401"/>
              <a:gd name="connsiteY531" fmla="*/ 3058059 h 6858000"/>
              <a:gd name="connsiteX532" fmla="*/ 7610 w 4724401"/>
              <a:gd name="connsiteY532" fmla="*/ 3047889 h 6858000"/>
              <a:gd name="connsiteX533" fmla="*/ 52419 w 4724401"/>
              <a:gd name="connsiteY533" fmla="*/ 2987479 h 6858000"/>
              <a:gd name="connsiteX534" fmla="*/ 59142 w 4724401"/>
              <a:gd name="connsiteY534" fmla="*/ 2978488 h 6858000"/>
              <a:gd name="connsiteX535" fmla="*/ 0 w 4724401"/>
              <a:gd name="connsiteY535" fmla="*/ 3015334 h 6858000"/>
              <a:gd name="connsiteX536" fmla="*/ 0 w 4724401"/>
              <a:gd name="connsiteY536" fmla="*/ 2914286 h 6858000"/>
              <a:gd name="connsiteX537" fmla="*/ 36383 w 4724401"/>
              <a:gd name="connsiteY537" fmla="*/ 2901128 h 6858000"/>
              <a:gd name="connsiteX538" fmla="*/ 156329 w 4724401"/>
              <a:gd name="connsiteY538" fmla="*/ 2840533 h 6858000"/>
              <a:gd name="connsiteX539" fmla="*/ 358355 w 4724401"/>
              <a:gd name="connsiteY539" fmla="*/ 2620471 h 6858000"/>
              <a:gd name="connsiteX540" fmla="*/ 510577 w 4724401"/>
              <a:gd name="connsiteY540" fmla="*/ 2501244 h 6858000"/>
              <a:gd name="connsiteX541" fmla="*/ 211967 w 4724401"/>
              <a:gd name="connsiteY541" fmla="*/ 2479171 h 6858000"/>
              <a:gd name="connsiteX542" fmla="*/ 0 w 4724401"/>
              <a:gd name="connsiteY542" fmla="*/ 2476398 h 6858000"/>
              <a:gd name="connsiteX543" fmla="*/ 0 w 4724401"/>
              <a:gd name="connsiteY543" fmla="*/ 2389189 h 6858000"/>
              <a:gd name="connsiteX544" fmla="*/ 103062 w 4724401"/>
              <a:gd name="connsiteY544" fmla="*/ 2389518 h 6858000"/>
              <a:gd name="connsiteX545" fmla="*/ 510734 w 4724401"/>
              <a:gd name="connsiteY545" fmla="*/ 2416201 h 6858000"/>
              <a:gd name="connsiteX546" fmla="*/ 279257 w 4724401"/>
              <a:gd name="connsiteY546" fmla="*/ 2092102 h 6858000"/>
              <a:gd name="connsiteX547" fmla="*/ 65265 w 4724401"/>
              <a:gd name="connsiteY547" fmla="*/ 2006049 h 6858000"/>
              <a:gd name="connsiteX548" fmla="*/ 0 w 4724401"/>
              <a:gd name="connsiteY548" fmla="*/ 1982532 h 6858000"/>
              <a:gd name="connsiteX549" fmla="*/ 0 w 4724401"/>
              <a:gd name="connsiteY549" fmla="*/ 1912789 h 6858000"/>
              <a:gd name="connsiteX550" fmla="*/ 97460 w 4724401"/>
              <a:gd name="connsiteY550" fmla="*/ 1953725 h 6858000"/>
              <a:gd name="connsiteX551" fmla="*/ 221272 w 4724401"/>
              <a:gd name="connsiteY551" fmla="*/ 1980766 h 6858000"/>
              <a:gd name="connsiteX552" fmla="*/ 116765 w 4724401"/>
              <a:gd name="connsiteY552" fmla="*/ 1911033 h 6858000"/>
              <a:gd name="connsiteX553" fmla="*/ 16405 w 4724401"/>
              <a:gd name="connsiteY553" fmla="*/ 1803412 h 6858000"/>
              <a:gd name="connsiteX554" fmla="*/ 0 w 4724401"/>
              <a:gd name="connsiteY554" fmla="*/ 1784777 h 6858000"/>
              <a:gd name="connsiteX555" fmla="*/ 0 w 4724401"/>
              <a:gd name="connsiteY555" fmla="*/ 1740082 h 6858000"/>
              <a:gd name="connsiteX556" fmla="*/ 39394 w 4724401"/>
              <a:gd name="connsiteY556" fmla="*/ 1784856 h 6858000"/>
              <a:gd name="connsiteX557" fmla="*/ 135813 w 4724401"/>
              <a:gd name="connsiteY557" fmla="*/ 1888838 h 6858000"/>
              <a:gd name="connsiteX558" fmla="*/ 242575 w 4724401"/>
              <a:gd name="connsiteY558" fmla="*/ 1958841 h 6858000"/>
              <a:gd name="connsiteX559" fmla="*/ 82197 w 4724401"/>
              <a:gd name="connsiteY559" fmla="*/ 1754826 h 6858000"/>
              <a:gd name="connsiteX560" fmla="*/ 0 w 4724401"/>
              <a:gd name="connsiteY560" fmla="*/ 1679650 h 6858000"/>
              <a:gd name="connsiteX561" fmla="*/ 0 w 4724401"/>
              <a:gd name="connsiteY561" fmla="*/ 1602463 h 6858000"/>
              <a:gd name="connsiteX562" fmla="*/ 84689 w 4724401"/>
              <a:gd name="connsiteY562" fmla="*/ 1677442 h 6858000"/>
              <a:gd name="connsiteX563" fmla="*/ 298437 w 4724401"/>
              <a:gd name="connsiteY563" fmla="*/ 1968019 h 6858000"/>
              <a:gd name="connsiteX564" fmla="*/ 227269 w 4724401"/>
              <a:gd name="connsiteY564" fmla="*/ 1114064 h 6858000"/>
              <a:gd name="connsiteX565" fmla="*/ 248003 w 4724401"/>
              <a:gd name="connsiteY565" fmla="*/ 1089613 h 6858000"/>
              <a:gd name="connsiteX566" fmla="*/ 427020 w 4724401"/>
              <a:gd name="connsiteY566" fmla="*/ 1619803 h 6858000"/>
              <a:gd name="connsiteX567" fmla="*/ 340345 w 4724401"/>
              <a:gd name="connsiteY567" fmla="*/ 2027739 h 6858000"/>
              <a:gd name="connsiteX568" fmla="*/ 360865 w 4724401"/>
              <a:gd name="connsiteY568" fmla="*/ 2044827 h 6858000"/>
              <a:gd name="connsiteX569" fmla="*/ 560414 w 4724401"/>
              <a:gd name="connsiteY569" fmla="*/ 2421457 h 6858000"/>
              <a:gd name="connsiteX570" fmla="*/ 1359703 w 4724401"/>
              <a:gd name="connsiteY570" fmla="*/ 2578554 h 6858000"/>
              <a:gd name="connsiteX571" fmla="*/ 1359422 w 4724401"/>
              <a:gd name="connsiteY571" fmla="*/ 2577994 h 6858000"/>
              <a:gd name="connsiteX572" fmla="*/ 828701 w 4724401"/>
              <a:gd name="connsiteY572" fmla="*/ 1839520 h 6858000"/>
              <a:gd name="connsiteX573" fmla="*/ 494427 w 4724401"/>
              <a:gd name="connsiteY573" fmla="*/ 1092333 h 6858000"/>
              <a:gd name="connsiteX574" fmla="*/ 506322 w 4724401"/>
              <a:gd name="connsiteY574" fmla="*/ 1020997 h 6858000"/>
              <a:gd name="connsiteX575" fmla="*/ 4570198 w 4724401"/>
              <a:gd name="connsiteY575" fmla="*/ 978081 h 6858000"/>
              <a:gd name="connsiteX576" fmla="*/ 4523691 w 4724401"/>
              <a:gd name="connsiteY576" fmla="*/ 1127776 h 6858000"/>
              <a:gd name="connsiteX577" fmla="*/ 4509875 w 4724401"/>
              <a:gd name="connsiteY577" fmla="*/ 1167552 h 6858000"/>
              <a:gd name="connsiteX578" fmla="*/ 4478168 w 4724401"/>
              <a:gd name="connsiteY578" fmla="*/ 1260735 h 6858000"/>
              <a:gd name="connsiteX579" fmla="*/ 4409309 w 4724401"/>
              <a:gd name="connsiteY579" fmla="*/ 1666996 h 6858000"/>
              <a:gd name="connsiteX580" fmla="*/ 4370031 w 4724401"/>
              <a:gd name="connsiteY580" fmla="*/ 1955666 h 6858000"/>
              <a:gd name="connsiteX581" fmla="*/ 4570198 w 4724401"/>
              <a:gd name="connsiteY581" fmla="*/ 978081 h 6858000"/>
              <a:gd name="connsiteX582" fmla="*/ 4557898 w 4724401"/>
              <a:gd name="connsiteY582" fmla="*/ 900011 h 6858000"/>
              <a:gd name="connsiteX583" fmla="*/ 4344840 w 4724401"/>
              <a:gd name="connsiteY583" fmla="*/ 1922038 h 6858000"/>
              <a:gd name="connsiteX584" fmla="*/ 4378710 w 4724401"/>
              <a:gd name="connsiteY584" fmla="*/ 1665516 h 6858000"/>
              <a:gd name="connsiteX585" fmla="*/ 4448798 w 4724401"/>
              <a:gd name="connsiteY585" fmla="*/ 1253024 h 6858000"/>
              <a:gd name="connsiteX586" fmla="*/ 4480315 w 4724401"/>
              <a:gd name="connsiteY586" fmla="*/ 1158454 h 6858000"/>
              <a:gd name="connsiteX587" fmla="*/ 4494133 w 4724401"/>
              <a:gd name="connsiteY587" fmla="*/ 1118676 h 6858000"/>
              <a:gd name="connsiteX588" fmla="*/ 4557898 w 4724401"/>
              <a:gd name="connsiteY588" fmla="*/ 900011 h 6858000"/>
              <a:gd name="connsiteX589" fmla="*/ 3607114 w 4724401"/>
              <a:gd name="connsiteY589" fmla="*/ 467441 h 6858000"/>
              <a:gd name="connsiteX590" fmla="*/ 3296242 w 4724401"/>
              <a:gd name="connsiteY590" fmla="*/ 807991 h 6858000"/>
              <a:gd name="connsiteX591" fmla="*/ 3174674 w 4724401"/>
              <a:gd name="connsiteY591" fmla="*/ 919759 h 6858000"/>
              <a:gd name="connsiteX592" fmla="*/ 3042978 w 4724401"/>
              <a:gd name="connsiteY592" fmla="*/ 1054894 h 6858000"/>
              <a:gd name="connsiteX593" fmla="*/ 2968914 w 4724401"/>
              <a:gd name="connsiteY593" fmla="*/ 1133756 h 6858000"/>
              <a:gd name="connsiteX594" fmla="*/ 3103823 w 4724401"/>
              <a:gd name="connsiteY594" fmla="*/ 1026814 h 6858000"/>
              <a:gd name="connsiteX595" fmla="*/ 3607114 w 4724401"/>
              <a:gd name="connsiteY595" fmla="*/ 467441 h 6858000"/>
              <a:gd name="connsiteX596" fmla="*/ 3744487 w 4724401"/>
              <a:gd name="connsiteY596" fmla="*/ 383136 h 6858000"/>
              <a:gd name="connsiteX597" fmla="*/ 3970213 w 4724401"/>
              <a:gd name="connsiteY597" fmla="*/ 995559 h 6858000"/>
              <a:gd name="connsiteX598" fmla="*/ 3744487 w 4724401"/>
              <a:gd name="connsiteY598" fmla="*/ 383136 h 6858000"/>
              <a:gd name="connsiteX599" fmla="*/ 3624562 w 4724401"/>
              <a:gd name="connsiteY599" fmla="*/ 367041 h 6858000"/>
              <a:gd name="connsiteX600" fmla="*/ 3489712 w 4724401"/>
              <a:gd name="connsiteY600" fmla="*/ 485386 h 6858000"/>
              <a:gd name="connsiteX601" fmla="*/ 3182994 w 4724401"/>
              <a:gd name="connsiteY601" fmla="*/ 828265 h 6858000"/>
              <a:gd name="connsiteX602" fmla="*/ 2892114 w 4724401"/>
              <a:gd name="connsiteY602" fmla="*/ 1172635 h 6858000"/>
              <a:gd name="connsiteX603" fmla="*/ 3021459 w 4724401"/>
              <a:gd name="connsiteY603" fmla="*/ 1035385 h 6858000"/>
              <a:gd name="connsiteX604" fmla="*/ 3153873 w 4724401"/>
              <a:gd name="connsiteY604" fmla="*/ 898971 h 6858000"/>
              <a:gd name="connsiteX605" fmla="*/ 3276511 w 4724401"/>
              <a:gd name="connsiteY605" fmla="*/ 786423 h 6858000"/>
              <a:gd name="connsiteX606" fmla="*/ 3584154 w 4724401"/>
              <a:gd name="connsiteY606" fmla="*/ 448218 h 6858000"/>
              <a:gd name="connsiteX607" fmla="*/ 3624562 w 4724401"/>
              <a:gd name="connsiteY607" fmla="*/ 367041 h 6858000"/>
              <a:gd name="connsiteX608" fmla="*/ 3766672 w 4724401"/>
              <a:gd name="connsiteY608" fmla="*/ 359429 h 6858000"/>
              <a:gd name="connsiteX609" fmla="*/ 3996338 w 4724401"/>
              <a:gd name="connsiteY609" fmla="*/ 968237 h 6858000"/>
              <a:gd name="connsiteX610" fmla="*/ 3766672 w 4724401"/>
              <a:gd name="connsiteY610" fmla="*/ 359429 h 6858000"/>
              <a:gd name="connsiteX611" fmla="*/ 3882765 w 4724401"/>
              <a:gd name="connsiteY611" fmla="*/ 0 h 6858000"/>
              <a:gd name="connsiteX612" fmla="*/ 3995099 w 4724401"/>
              <a:gd name="connsiteY612" fmla="*/ 0 h 6858000"/>
              <a:gd name="connsiteX613" fmla="*/ 4163818 w 4724401"/>
              <a:gd name="connsiteY613" fmla="*/ 234104 h 6858000"/>
              <a:gd name="connsiteX614" fmla="*/ 4172099 w 4724401"/>
              <a:gd name="connsiteY614" fmla="*/ 234207 h 6858000"/>
              <a:gd name="connsiteX615" fmla="*/ 4628589 w 4724401"/>
              <a:gd name="connsiteY615" fmla="*/ 289746 h 6858000"/>
              <a:gd name="connsiteX616" fmla="*/ 4724401 w 4724401"/>
              <a:gd name="connsiteY616" fmla="*/ 281632 h 6858000"/>
              <a:gd name="connsiteX617" fmla="*/ 4724401 w 4724401"/>
              <a:gd name="connsiteY617" fmla="*/ 330664 h 6858000"/>
              <a:gd name="connsiteX618" fmla="*/ 4657975 w 4724401"/>
              <a:gd name="connsiteY618" fmla="*/ 338772 h 6858000"/>
              <a:gd name="connsiteX619" fmla="*/ 4227047 w 4724401"/>
              <a:gd name="connsiteY619" fmla="*/ 313415 h 6858000"/>
              <a:gd name="connsiteX620" fmla="*/ 4346041 w 4724401"/>
              <a:gd name="connsiteY620" fmla="*/ 456086 h 6858000"/>
              <a:gd name="connsiteX621" fmla="*/ 4599604 w 4724401"/>
              <a:gd name="connsiteY621" fmla="*/ 723178 h 6858000"/>
              <a:gd name="connsiteX622" fmla="*/ 4724401 w 4724401"/>
              <a:gd name="connsiteY622" fmla="*/ 833497 h 6858000"/>
              <a:gd name="connsiteX623" fmla="*/ 4724401 w 4724401"/>
              <a:gd name="connsiteY623" fmla="*/ 950118 h 6858000"/>
              <a:gd name="connsiteX624" fmla="*/ 4655015 w 4724401"/>
              <a:gd name="connsiteY624" fmla="*/ 891426 h 6858000"/>
              <a:gd name="connsiteX625" fmla="*/ 4348002 w 4724401"/>
              <a:gd name="connsiteY625" fmla="*/ 2205895 h 6858000"/>
              <a:gd name="connsiteX626" fmla="*/ 4262250 w 4724401"/>
              <a:gd name="connsiteY626" fmla="*/ 2219972 h 6858000"/>
              <a:gd name="connsiteX627" fmla="*/ 4550611 w 4724401"/>
              <a:gd name="connsiteY627" fmla="*/ 817540 h 6858000"/>
              <a:gd name="connsiteX628" fmla="*/ 4564418 w 4724401"/>
              <a:gd name="connsiteY628" fmla="*/ 808293 h 6858000"/>
              <a:gd name="connsiteX629" fmla="*/ 4266388 w 4724401"/>
              <a:gd name="connsiteY629" fmla="*/ 500083 h 6858000"/>
              <a:gd name="connsiteX630" fmla="*/ 4032842 w 4724401"/>
              <a:gd name="connsiteY630" fmla="*/ 211809 h 6858000"/>
              <a:gd name="connsiteX631" fmla="*/ 3721337 w 4724401"/>
              <a:gd name="connsiteY631" fmla="*/ 0 h 6858000"/>
              <a:gd name="connsiteX632" fmla="*/ 3797544 w 4724401"/>
              <a:gd name="connsiteY632" fmla="*/ 0 h 6858000"/>
              <a:gd name="connsiteX633" fmla="*/ 3775734 w 4724401"/>
              <a:gd name="connsiteY633" fmla="*/ 95131 h 6858000"/>
              <a:gd name="connsiteX634" fmla="*/ 3724807 w 4724401"/>
              <a:gd name="connsiteY634" fmla="*/ 272257 h 6858000"/>
              <a:gd name="connsiteX635" fmla="*/ 3726844 w 4724401"/>
              <a:gd name="connsiteY635" fmla="*/ 282988 h 6858000"/>
              <a:gd name="connsiteX636" fmla="*/ 3742664 w 4724401"/>
              <a:gd name="connsiteY636" fmla="*/ 279918 h 6858000"/>
              <a:gd name="connsiteX637" fmla="*/ 4103910 w 4724401"/>
              <a:gd name="connsiteY637" fmla="*/ 1161917 h 6858000"/>
              <a:gd name="connsiteX638" fmla="*/ 4020269 w 4724401"/>
              <a:gd name="connsiteY638" fmla="*/ 1200406 h 6858000"/>
              <a:gd name="connsiteX639" fmla="*/ 3674882 w 4724401"/>
              <a:gd name="connsiteY639" fmla="*/ 488524 h 6858000"/>
              <a:gd name="connsiteX640" fmla="*/ 3132682 w 4724401"/>
              <a:gd name="connsiteY640" fmla="*/ 1072284 h 6858000"/>
              <a:gd name="connsiteX641" fmla="*/ 2716346 w 4724401"/>
              <a:gd name="connsiteY641" fmla="*/ 1276376 h 6858000"/>
              <a:gd name="connsiteX642" fmla="*/ 2716772 w 4724401"/>
              <a:gd name="connsiteY642" fmla="*/ 1255462 h 6858000"/>
              <a:gd name="connsiteX643" fmla="*/ 3471096 w 4724401"/>
              <a:gd name="connsiteY643" fmla="*/ 437072 h 6858000"/>
              <a:gd name="connsiteX644" fmla="*/ 3639057 w 4724401"/>
              <a:gd name="connsiteY644" fmla="*/ 286334 h 6858000"/>
              <a:gd name="connsiteX645" fmla="*/ 3640309 w 4724401"/>
              <a:gd name="connsiteY645" fmla="*/ 284664 h 6858000"/>
              <a:gd name="connsiteX646" fmla="*/ 3646022 w 4724401"/>
              <a:gd name="connsiteY646" fmla="*/ 276711 h 6858000"/>
              <a:gd name="connsiteX647" fmla="*/ 3707943 w 4724401"/>
              <a:gd name="connsiteY647" fmla="*/ 65958 h 6858000"/>
              <a:gd name="connsiteX648" fmla="*/ 2867960 w 4724401"/>
              <a:gd name="connsiteY648" fmla="*/ 0 h 6858000"/>
              <a:gd name="connsiteX649" fmla="*/ 2926351 w 4724401"/>
              <a:gd name="connsiteY649" fmla="*/ 0 h 6858000"/>
              <a:gd name="connsiteX650" fmla="*/ 2902823 w 4724401"/>
              <a:gd name="connsiteY650" fmla="*/ 262929 h 6858000"/>
              <a:gd name="connsiteX651" fmla="*/ 2940663 w 4724401"/>
              <a:gd name="connsiteY651" fmla="*/ 140884 h 6858000"/>
              <a:gd name="connsiteX652" fmla="*/ 2947039 w 4724401"/>
              <a:gd name="connsiteY652" fmla="*/ 122524 h 6858000"/>
              <a:gd name="connsiteX653" fmla="*/ 2984316 w 4724401"/>
              <a:gd name="connsiteY653" fmla="*/ 0 h 6858000"/>
              <a:gd name="connsiteX654" fmla="*/ 3016114 w 4724401"/>
              <a:gd name="connsiteY654" fmla="*/ 0 h 6858000"/>
              <a:gd name="connsiteX655" fmla="*/ 2979949 w 4724401"/>
              <a:gd name="connsiteY655" fmla="*/ 119274 h 6858000"/>
              <a:gd name="connsiteX656" fmla="*/ 3023879 w 4724401"/>
              <a:gd name="connsiteY656" fmla="*/ 0 h 6858000"/>
              <a:gd name="connsiteX657" fmla="*/ 3105400 w 4724401"/>
              <a:gd name="connsiteY657" fmla="*/ 0 h 6858000"/>
              <a:gd name="connsiteX658" fmla="*/ 3094669 w 4724401"/>
              <a:gd name="connsiteY658" fmla="*/ 30308 h 6858000"/>
              <a:gd name="connsiteX659" fmla="*/ 2901945 w 4724401"/>
              <a:gd name="connsiteY659" fmla="*/ 466538 h 6858000"/>
              <a:gd name="connsiteX660" fmla="*/ 2815209 w 4724401"/>
              <a:gd name="connsiteY660" fmla="*/ 497361 h 6858000"/>
              <a:gd name="connsiteX661" fmla="*/ 2844845 w 4724401"/>
              <a:gd name="connsiteY661" fmla="*/ 127638 h 6858000"/>
              <a:gd name="connsiteX662" fmla="*/ 1057230 w 4724401"/>
              <a:gd name="connsiteY662" fmla="*/ 0 h 6858000"/>
              <a:gd name="connsiteX663" fmla="*/ 1111003 w 4724401"/>
              <a:gd name="connsiteY663" fmla="*/ 0 h 6858000"/>
              <a:gd name="connsiteX664" fmla="*/ 1125553 w 4724401"/>
              <a:gd name="connsiteY664" fmla="*/ 52588 h 6858000"/>
              <a:gd name="connsiteX665" fmla="*/ 1304276 w 4724401"/>
              <a:gd name="connsiteY665" fmla="*/ 476275 h 6858000"/>
              <a:gd name="connsiteX666" fmla="*/ 1492066 w 4724401"/>
              <a:gd name="connsiteY666" fmla="*/ 886333 h 6858000"/>
              <a:gd name="connsiteX667" fmla="*/ 1423698 w 4724401"/>
              <a:gd name="connsiteY667" fmla="*/ 710817 h 6858000"/>
              <a:gd name="connsiteX668" fmla="*/ 1357609 w 4724401"/>
              <a:gd name="connsiteY668" fmla="*/ 532892 h 6858000"/>
              <a:gd name="connsiteX669" fmla="*/ 1309550 w 4724401"/>
              <a:gd name="connsiteY669" fmla="*/ 374031 h 6858000"/>
              <a:gd name="connsiteX670" fmla="*/ 1193673 w 4724401"/>
              <a:gd name="connsiteY670" fmla="*/ 49533 h 6858000"/>
              <a:gd name="connsiteX671" fmla="*/ 1164391 w 4724401"/>
              <a:gd name="connsiteY671" fmla="*/ 0 h 6858000"/>
              <a:gd name="connsiteX672" fmla="*/ 1200666 w 4724401"/>
              <a:gd name="connsiteY672" fmla="*/ 0 h 6858000"/>
              <a:gd name="connsiteX673" fmla="*/ 1223408 w 4724401"/>
              <a:gd name="connsiteY673" fmla="*/ 38996 h 6858000"/>
              <a:gd name="connsiteX674" fmla="*/ 1339635 w 4724401"/>
              <a:gd name="connsiteY674" fmla="*/ 365517 h 6858000"/>
              <a:gd name="connsiteX675" fmla="*/ 1387469 w 4724401"/>
              <a:gd name="connsiteY675" fmla="*/ 523079 h 6858000"/>
              <a:gd name="connsiteX676" fmla="*/ 1452685 w 4724401"/>
              <a:gd name="connsiteY676" fmla="*/ 699806 h 6858000"/>
              <a:gd name="connsiteX677" fmla="*/ 1492092 w 4724401"/>
              <a:gd name="connsiteY677" fmla="*/ 800424 h 6858000"/>
              <a:gd name="connsiteX678" fmla="*/ 1455302 w 4724401"/>
              <a:gd name="connsiteY678" fmla="*/ 632913 h 6858000"/>
              <a:gd name="connsiteX679" fmla="*/ 1222336 w 4724401"/>
              <a:gd name="connsiteY679" fmla="*/ 9480 h 6858000"/>
              <a:gd name="connsiteX680" fmla="*/ 1214634 w 4724401"/>
              <a:gd name="connsiteY680" fmla="*/ 0 h 6858000"/>
              <a:gd name="connsiteX681" fmla="*/ 1289827 w 4724401"/>
              <a:gd name="connsiteY681" fmla="*/ 0 h 6858000"/>
              <a:gd name="connsiteX682" fmla="*/ 1321076 w 4724401"/>
              <a:gd name="connsiteY682" fmla="*/ 59722 h 6858000"/>
              <a:gd name="connsiteX683" fmla="*/ 1512579 w 4724401"/>
              <a:gd name="connsiteY683" fmla="*/ 626441 h 6858000"/>
              <a:gd name="connsiteX684" fmla="*/ 1506076 w 4724401"/>
              <a:gd name="connsiteY684" fmla="*/ 1089289 h 6858000"/>
              <a:gd name="connsiteX685" fmla="*/ 1486346 w 4724401"/>
              <a:gd name="connsiteY685" fmla="*/ 1079919 h 6858000"/>
              <a:gd name="connsiteX686" fmla="*/ 1070511 w 4724401"/>
              <a:gd name="connsiteY686" fmla="*/ 48609 h 6858000"/>
              <a:gd name="connsiteX687" fmla="*/ 43151 w 4724401"/>
              <a:gd name="connsiteY687" fmla="*/ 0 h 6858000"/>
              <a:gd name="connsiteX688" fmla="*/ 95283 w 4724401"/>
              <a:gd name="connsiteY688" fmla="*/ 0 h 6858000"/>
              <a:gd name="connsiteX689" fmla="*/ 300708 w 4724401"/>
              <a:gd name="connsiteY689" fmla="*/ 154571 h 6858000"/>
              <a:gd name="connsiteX690" fmla="*/ 530414 w 4724401"/>
              <a:gd name="connsiteY690" fmla="*/ 354673 h 6858000"/>
              <a:gd name="connsiteX691" fmla="*/ 333785 w 4724401"/>
              <a:gd name="connsiteY691" fmla="*/ 161564 h 6858000"/>
              <a:gd name="connsiteX692" fmla="*/ 147005 w 4724401"/>
              <a:gd name="connsiteY692" fmla="*/ 0 h 6858000"/>
              <a:gd name="connsiteX693" fmla="*/ 272509 w 4724401"/>
              <a:gd name="connsiteY693" fmla="*/ 0 h 6858000"/>
              <a:gd name="connsiteX694" fmla="*/ 326276 w 4724401"/>
              <a:gd name="connsiteY694" fmla="*/ 45847 h 6858000"/>
              <a:gd name="connsiteX695" fmla="*/ 823759 w 4724401"/>
              <a:gd name="connsiteY695" fmla="*/ 574145 h 6858000"/>
              <a:gd name="connsiteX696" fmla="*/ 811254 w 4724401"/>
              <a:gd name="connsiteY696" fmla="*/ 665546 h 6858000"/>
              <a:gd name="connsiteX697" fmla="*/ 154042 w 4724401"/>
              <a:gd name="connsiteY697" fmla="*/ 261522 h 6858000"/>
              <a:gd name="connsiteX698" fmla="*/ 13550 w 4724401"/>
              <a:gd name="connsiteY698" fmla="*/ 158423 h 6858000"/>
              <a:gd name="connsiteX699" fmla="*/ 0 w 4724401"/>
              <a:gd name="connsiteY699" fmla="*/ 146618 h 6858000"/>
              <a:gd name="connsiteX700" fmla="*/ 0 w 4724401"/>
              <a:gd name="connsiteY700" fmla="*/ 59161 h 6858000"/>
              <a:gd name="connsiteX701" fmla="*/ 45427 w 4724401"/>
              <a:gd name="connsiteY701" fmla="*/ 101078 h 6858000"/>
              <a:gd name="connsiteX702" fmla="*/ 630103 w 4724401"/>
              <a:gd name="connsiteY702" fmla="*/ 485885 h 6858000"/>
              <a:gd name="connsiteX703" fmla="*/ 532040 w 4724401"/>
              <a:gd name="connsiteY703" fmla="*/ 399359 h 6858000"/>
              <a:gd name="connsiteX704" fmla="*/ 517618 w 4724401"/>
              <a:gd name="connsiteY704" fmla="*/ 385726 h 6858000"/>
              <a:gd name="connsiteX705" fmla="*/ 285074 w 4724401"/>
              <a:gd name="connsiteY705" fmla="*/ 18275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Lst>
            <a:rect l="l" t="t" r="r" b="b"/>
            <a:pathLst>
              <a:path w="4724401" h="6858000">
                <a:moveTo>
                  <a:pt x="369702" y="6712169"/>
                </a:moveTo>
                <a:lnTo>
                  <a:pt x="366575" y="6715556"/>
                </a:lnTo>
                <a:cubicBezTo>
                  <a:pt x="367954" y="6715031"/>
                  <a:pt x="369326" y="6714512"/>
                  <a:pt x="371637" y="6713954"/>
                </a:cubicBezTo>
                <a:close/>
                <a:moveTo>
                  <a:pt x="1019354" y="6315006"/>
                </a:moveTo>
                <a:cubicBezTo>
                  <a:pt x="847231" y="6483030"/>
                  <a:pt x="636234" y="6599053"/>
                  <a:pt x="441046" y="6691153"/>
                </a:cubicBezTo>
                <a:cubicBezTo>
                  <a:pt x="668934" y="6613112"/>
                  <a:pt x="947819" y="6494377"/>
                  <a:pt x="1019354" y="6315006"/>
                </a:cubicBezTo>
                <a:close/>
                <a:moveTo>
                  <a:pt x="991680" y="6298413"/>
                </a:moveTo>
                <a:cubicBezTo>
                  <a:pt x="775775" y="6396465"/>
                  <a:pt x="575302" y="6507871"/>
                  <a:pt x="409060" y="6671470"/>
                </a:cubicBezTo>
                <a:cubicBezTo>
                  <a:pt x="603834" y="6580783"/>
                  <a:pt x="817655" y="6465584"/>
                  <a:pt x="991680" y="6298413"/>
                </a:cubicBezTo>
                <a:close/>
                <a:moveTo>
                  <a:pt x="4724401" y="6289099"/>
                </a:moveTo>
                <a:lnTo>
                  <a:pt x="4724401" y="6407899"/>
                </a:lnTo>
                <a:lnTo>
                  <a:pt x="4689678" y="6440241"/>
                </a:lnTo>
                <a:cubicBezTo>
                  <a:pt x="4615724" y="6515503"/>
                  <a:pt x="4545518" y="6594166"/>
                  <a:pt x="4477543" y="6674836"/>
                </a:cubicBezTo>
                <a:lnTo>
                  <a:pt x="4329957" y="6858000"/>
                </a:lnTo>
                <a:lnTo>
                  <a:pt x="4218595" y="6858000"/>
                </a:lnTo>
                <a:lnTo>
                  <a:pt x="4368888" y="6668412"/>
                </a:lnTo>
                <a:cubicBezTo>
                  <a:pt x="4431654" y="6591444"/>
                  <a:pt x="4495926" y="6515754"/>
                  <a:pt x="4563091" y="6442508"/>
                </a:cubicBezTo>
                <a:cubicBezTo>
                  <a:pt x="4593999" y="6408904"/>
                  <a:pt x="4626518" y="6376648"/>
                  <a:pt x="4660205" y="6345369"/>
                </a:cubicBezTo>
                <a:close/>
                <a:moveTo>
                  <a:pt x="4724401" y="6198577"/>
                </a:moveTo>
                <a:lnTo>
                  <a:pt x="4724401" y="6238480"/>
                </a:lnTo>
                <a:lnTo>
                  <a:pt x="4689789" y="6268382"/>
                </a:lnTo>
                <a:cubicBezTo>
                  <a:pt x="4591303" y="6361972"/>
                  <a:pt x="4502007" y="6464046"/>
                  <a:pt x="4418722" y="6570886"/>
                </a:cubicBezTo>
                <a:lnTo>
                  <a:pt x="4214944" y="6858000"/>
                </a:lnTo>
                <a:lnTo>
                  <a:pt x="4177898" y="6858000"/>
                </a:lnTo>
                <a:lnTo>
                  <a:pt x="4391597" y="6556370"/>
                </a:lnTo>
                <a:cubicBezTo>
                  <a:pt x="4476641" y="6446900"/>
                  <a:pt x="4567929" y="6342186"/>
                  <a:pt x="4668889" y="6246399"/>
                </a:cubicBezTo>
                <a:close/>
                <a:moveTo>
                  <a:pt x="4724401" y="5924240"/>
                </a:moveTo>
                <a:lnTo>
                  <a:pt x="4724401" y="6044002"/>
                </a:lnTo>
                <a:lnTo>
                  <a:pt x="4695216" y="6071545"/>
                </a:lnTo>
                <a:cubicBezTo>
                  <a:pt x="4548599" y="6220767"/>
                  <a:pt x="4426366" y="6399245"/>
                  <a:pt x="4317146" y="6587716"/>
                </a:cubicBezTo>
                <a:lnTo>
                  <a:pt x="4171627" y="6858000"/>
                </a:lnTo>
                <a:lnTo>
                  <a:pt x="4081585" y="6858000"/>
                </a:lnTo>
                <a:lnTo>
                  <a:pt x="4238603" y="6559341"/>
                </a:lnTo>
                <a:cubicBezTo>
                  <a:pt x="4349147" y="6364728"/>
                  <a:pt x="4472301" y="6179172"/>
                  <a:pt x="4620848" y="6021419"/>
                </a:cubicBezTo>
                <a:close/>
                <a:moveTo>
                  <a:pt x="103333" y="5699602"/>
                </a:moveTo>
                <a:cubicBezTo>
                  <a:pt x="133282" y="5726353"/>
                  <a:pt x="175725" y="5762843"/>
                  <a:pt x="233938" y="5809416"/>
                </a:cubicBezTo>
                <a:cubicBezTo>
                  <a:pt x="390802" y="5935412"/>
                  <a:pt x="652575" y="6145703"/>
                  <a:pt x="883580" y="6180710"/>
                </a:cubicBezTo>
                <a:cubicBezTo>
                  <a:pt x="736829" y="6133021"/>
                  <a:pt x="610173" y="6040280"/>
                  <a:pt x="487337" y="5950182"/>
                </a:cubicBezTo>
                <a:cubicBezTo>
                  <a:pt x="443670" y="5917932"/>
                  <a:pt x="398584" y="5885270"/>
                  <a:pt x="354051" y="5854912"/>
                </a:cubicBezTo>
                <a:cubicBezTo>
                  <a:pt x="302352" y="5819720"/>
                  <a:pt x="247963" y="5787429"/>
                  <a:pt x="195436" y="5755068"/>
                </a:cubicBezTo>
                <a:close/>
                <a:moveTo>
                  <a:pt x="51253" y="5631825"/>
                </a:moveTo>
                <a:lnTo>
                  <a:pt x="211622" y="5728803"/>
                </a:lnTo>
                <a:cubicBezTo>
                  <a:pt x="264592" y="5760684"/>
                  <a:pt x="319013" y="5793908"/>
                  <a:pt x="371652" y="5829062"/>
                </a:cubicBezTo>
                <a:cubicBezTo>
                  <a:pt x="417589" y="5859824"/>
                  <a:pt x="462230" y="5892964"/>
                  <a:pt x="505903" y="5925221"/>
                </a:cubicBezTo>
                <a:cubicBezTo>
                  <a:pt x="628246" y="6014875"/>
                  <a:pt x="754907" y="6107611"/>
                  <a:pt x="899240" y="6153068"/>
                </a:cubicBezTo>
                <a:cubicBezTo>
                  <a:pt x="928476" y="6162153"/>
                  <a:pt x="958088" y="6168887"/>
                  <a:pt x="988114" y="6174204"/>
                </a:cubicBezTo>
                <a:cubicBezTo>
                  <a:pt x="943280" y="6136411"/>
                  <a:pt x="896194" y="6100100"/>
                  <a:pt x="845971" y="6067177"/>
                </a:cubicBezTo>
                <a:cubicBezTo>
                  <a:pt x="720131" y="5983257"/>
                  <a:pt x="580034" y="5915740"/>
                  <a:pt x="448057" y="5841376"/>
                </a:cubicBezTo>
                <a:cubicBezTo>
                  <a:pt x="341781" y="5780886"/>
                  <a:pt x="90319" y="5630263"/>
                  <a:pt x="51253" y="5631825"/>
                </a:cubicBezTo>
                <a:close/>
                <a:moveTo>
                  <a:pt x="2606687" y="5630718"/>
                </a:moveTo>
                <a:cubicBezTo>
                  <a:pt x="2484040" y="5952782"/>
                  <a:pt x="2550772" y="6305470"/>
                  <a:pt x="2645658" y="6640259"/>
                </a:cubicBezTo>
                <a:cubicBezTo>
                  <a:pt x="2605413" y="6320984"/>
                  <a:pt x="2566733" y="5970903"/>
                  <a:pt x="2606687" y="5630718"/>
                </a:cubicBezTo>
                <a:close/>
                <a:moveTo>
                  <a:pt x="3642057" y="5573487"/>
                </a:moveTo>
                <a:cubicBezTo>
                  <a:pt x="3639338" y="5575453"/>
                  <a:pt x="3635693" y="5577466"/>
                  <a:pt x="3632981" y="5579437"/>
                </a:cubicBezTo>
                <a:cubicBezTo>
                  <a:pt x="3509182" y="5674738"/>
                  <a:pt x="3441993" y="5811556"/>
                  <a:pt x="3382436" y="5952726"/>
                </a:cubicBezTo>
                <a:cubicBezTo>
                  <a:pt x="3286719" y="6179641"/>
                  <a:pt x="3231101" y="6419386"/>
                  <a:pt x="3191929" y="6662669"/>
                </a:cubicBezTo>
                <a:cubicBezTo>
                  <a:pt x="3237125" y="6465250"/>
                  <a:pt x="3296425" y="6271000"/>
                  <a:pt x="3369898" y="6081771"/>
                </a:cubicBezTo>
                <a:cubicBezTo>
                  <a:pt x="3454377" y="5865084"/>
                  <a:pt x="3540614" y="5703753"/>
                  <a:pt x="3642057" y="5573487"/>
                </a:cubicBezTo>
                <a:close/>
                <a:moveTo>
                  <a:pt x="2650666" y="5530686"/>
                </a:moveTo>
                <a:cubicBezTo>
                  <a:pt x="2650695" y="5531619"/>
                  <a:pt x="2650695" y="5531619"/>
                  <a:pt x="2650249" y="5532101"/>
                </a:cubicBezTo>
                <a:cubicBezTo>
                  <a:pt x="2594633" y="5864991"/>
                  <a:pt x="2624834" y="6212617"/>
                  <a:pt x="2663808" y="6535215"/>
                </a:cubicBezTo>
                <a:lnTo>
                  <a:pt x="2665418" y="6132756"/>
                </a:lnTo>
                <a:cubicBezTo>
                  <a:pt x="2666315" y="5945493"/>
                  <a:pt x="2661038" y="5743579"/>
                  <a:pt x="2650666" y="5530686"/>
                </a:cubicBezTo>
                <a:close/>
                <a:moveTo>
                  <a:pt x="2680277" y="5479204"/>
                </a:moveTo>
                <a:cubicBezTo>
                  <a:pt x="2679826" y="5479692"/>
                  <a:pt x="2679381" y="5480173"/>
                  <a:pt x="2678972" y="5481582"/>
                </a:cubicBezTo>
                <a:cubicBezTo>
                  <a:pt x="2691463" y="5712555"/>
                  <a:pt x="2697451" y="5932139"/>
                  <a:pt x="2696666" y="6133836"/>
                </a:cubicBezTo>
                <a:lnTo>
                  <a:pt x="2695769" y="6390955"/>
                </a:lnTo>
                <a:cubicBezTo>
                  <a:pt x="2712509" y="6297144"/>
                  <a:pt x="2727840" y="6202916"/>
                  <a:pt x="2739893" y="6108357"/>
                </a:cubicBezTo>
                <a:cubicBezTo>
                  <a:pt x="2767348" y="5886500"/>
                  <a:pt x="2737035" y="5687445"/>
                  <a:pt x="2680277" y="5479204"/>
                </a:cubicBezTo>
                <a:close/>
                <a:moveTo>
                  <a:pt x="1132195" y="5467980"/>
                </a:moveTo>
                <a:cubicBezTo>
                  <a:pt x="1313054" y="5495211"/>
                  <a:pt x="1494925" y="5512628"/>
                  <a:pt x="1679056" y="5516907"/>
                </a:cubicBezTo>
                <a:cubicBezTo>
                  <a:pt x="1838007" y="5520331"/>
                  <a:pt x="1983050" y="5490313"/>
                  <a:pt x="2128648" y="5474249"/>
                </a:cubicBezTo>
                <a:cubicBezTo>
                  <a:pt x="2028248" y="5467548"/>
                  <a:pt x="1925543" y="5473055"/>
                  <a:pt x="1825619" y="5478447"/>
                </a:cubicBezTo>
                <a:lnTo>
                  <a:pt x="1737798" y="5483353"/>
                </a:lnTo>
                <a:cubicBezTo>
                  <a:pt x="1536509" y="5492800"/>
                  <a:pt x="1332771" y="5487439"/>
                  <a:pt x="1132195" y="5467980"/>
                </a:cubicBezTo>
                <a:close/>
                <a:moveTo>
                  <a:pt x="1456157" y="5371404"/>
                </a:moveTo>
                <a:cubicBezTo>
                  <a:pt x="1385125" y="5373535"/>
                  <a:pt x="1314200" y="5378444"/>
                  <a:pt x="1244432" y="5385601"/>
                </a:cubicBezTo>
                <a:cubicBezTo>
                  <a:pt x="1151404" y="5395142"/>
                  <a:pt x="1060429" y="5408677"/>
                  <a:pt x="973990" y="5424940"/>
                </a:cubicBezTo>
                <a:cubicBezTo>
                  <a:pt x="1017323" y="5425535"/>
                  <a:pt x="1061253" y="5429367"/>
                  <a:pt x="1103809" y="5433720"/>
                </a:cubicBezTo>
                <a:lnTo>
                  <a:pt x="1123454" y="5435727"/>
                </a:lnTo>
                <a:cubicBezTo>
                  <a:pt x="1326373" y="5455563"/>
                  <a:pt x="1533386" y="5461253"/>
                  <a:pt x="1737017" y="5452183"/>
                </a:cubicBezTo>
                <a:cubicBezTo>
                  <a:pt x="1766288" y="5450544"/>
                  <a:pt x="1795121" y="5449390"/>
                  <a:pt x="1824397" y="5447757"/>
                </a:cubicBezTo>
                <a:cubicBezTo>
                  <a:pt x="1905266" y="5443590"/>
                  <a:pt x="1987993" y="5439352"/>
                  <a:pt x="2070059" y="5441660"/>
                </a:cubicBezTo>
                <a:cubicBezTo>
                  <a:pt x="1883310" y="5383634"/>
                  <a:pt x="1669251" y="5365013"/>
                  <a:pt x="1456157" y="5371404"/>
                </a:cubicBezTo>
                <a:close/>
                <a:moveTo>
                  <a:pt x="4724401" y="5202141"/>
                </a:moveTo>
                <a:lnTo>
                  <a:pt x="4724401" y="5319690"/>
                </a:lnTo>
                <a:lnTo>
                  <a:pt x="4690088" y="5349711"/>
                </a:lnTo>
                <a:cubicBezTo>
                  <a:pt x="4608685" y="5427949"/>
                  <a:pt x="4537495" y="5522778"/>
                  <a:pt x="4463413" y="5615162"/>
                </a:cubicBezTo>
                <a:cubicBezTo>
                  <a:pt x="4428815" y="5658459"/>
                  <a:pt x="4393697" y="5700384"/>
                  <a:pt x="4358134" y="5742791"/>
                </a:cubicBezTo>
                <a:cubicBezTo>
                  <a:pt x="4364015" y="5738366"/>
                  <a:pt x="4369890" y="5733933"/>
                  <a:pt x="4376219" y="5729027"/>
                </a:cubicBezTo>
                <a:cubicBezTo>
                  <a:pt x="4445817" y="5675939"/>
                  <a:pt x="4517680" y="5621374"/>
                  <a:pt x="4582340" y="5561037"/>
                </a:cubicBezTo>
                <a:cubicBezTo>
                  <a:pt x="4621394" y="5524545"/>
                  <a:pt x="4658482" y="5485345"/>
                  <a:pt x="4694684" y="5447098"/>
                </a:cubicBezTo>
                <a:lnTo>
                  <a:pt x="4724401" y="5415874"/>
                </a:lnTo>
                <a:lnTo>
                  <a:pt x="4724401" y="5461678"/>
                </a:lnTo>
                <a:lnTo>
                  <a:pt x="4718341" y="5468043"/>
                </a:lnTo>
                <a:cubicBezTo>
                  <a:pt x="4681696" y="5506771"/>
                  <a:pt x="4644162" y="5546455"/>
                  <a:pt x="4604655" y="5583434"/>
                </a:cubicBezTo>
                <a:cubicBezTo>
                  <a:pt x="4591636" y="5595592"/>
                  <a:pt x="4578581" y="5606832"/>
                  <a:pt x="4565074" y="5618550"/>
                </a:cubicBezTo>
                <a:cubicBezTo>
                  <a:pt x="4601957" y="5591693"/>
                  <a:pt x="4641858" y="5563143"/>
                  <a:pt x="4682209" y="5532923"/>
                </a:cubicBezTo>
                <a:lnTo>
                  <a:pt x="4724401" y="5499248"/>
                </a:lnTo>
                <a:lnTo>
                  <a:pt x="4724401" y="5608295"/>
                </a:lnTo>
                <a:lnTo>
                  <a:pt x="4713577" y="5616803"/>
                </a:lnTo>
                <a:cubicBezTo>
                  <a:pt x="4481263" y="5805403"/>
                  <a:pt x="4239092" y="5980417"/>
                  <a:pt x="3989559" y="6145945"/>
                </a:cubicBezTo>
                <a:cubicBezTo>
                  <a:pt x="3958721" y="6166743"/>
                  <a:pt x="3915645" y="6091150"/>
                  <a:pt x="3939824" y="6066900"/>
                </a:cubicBezTo>
                <a:cubicBezTo>
                  <a:pt x="4170724" y="5831323"/>
                  <a:pt x="4361787" y="5566131"/>
                  <a:pt x="4584537" y="5324826"/>
                </a:cubicBezTo>
                <a:cubicBezTo>
                  <a:pt x="4616120" y="5290612"/>
                  <a:pt x="4648400" y="5259282"/>
                  <a:pt x="4682005" y="5231398"/>
                </a:cubicBezTo>
                <a:close/>
                <a:moveTo>
                  <a:pt x="1903353" y="5044827"/>
                </a:moveTo>
                <a:cubicBezTo>
                  <a:pt x="1900901" y="5049058"/>
                  <a:pt x="1913196" y="5065331"/>
                  <a:pt x="1936931" y="5093954"/>
                </a:cubicBezTo>
                <a:cubicBezTo>
                  <a:pt x="2021149" y="5196773"/>
                  <a:pt x="2108079" y="5297623"/>
                  <a:pt x="2195868" y="5396574"/>
                </a:cubicBezTo>
                <a:cubicBezTo>
                  <a:pt x="2196092" y="5309013"/>
                  <a:pt x="2155695" y="5230515"/>
                  <a:pt x="2088852" y="5166123"/>
                </a:cubicBezTo>
                <a:cubicBezTo>
                  <a:pt x="2054441" y="5132572"/>
                  <a:pt x="2001584" y="5091839"/>
                  <a:pt x="1958241" y="5067955"/>
                </a:cubicBezTo>
                <a:cubicBezTo>
                  <a:pt x="1922998" y="5048408"/>
                  <a:pt x="1905803" y="5040595"/>
                  <a:pt x="1903353" y="5044827"/>
                </a:cubicBezTo>
                <a:close/>
                <a:moveTo>
                  <a:pt x="1979378" y="4769504"/>
                </a:moveTo>
                <a:cubicBezTo>
                  <a:pt x="2251008" y="4946802"/>
                  <a:pt x="2557265" y="5046794"/>
                  <a:pt x="2882120" y="5064547"/>
                </a:cubicBezTo>
                <a:cubicBezTo>
                  <a:pt x="2852884" y="5055476"/>
                  <a:pt x="2822307" y="5047842"/>
                  <a:pt x="2793103" y="5039699"/>
                </a:cubicBezTo>
                <a:lnTo>
                  <a:pt x="2770041" y="5033634"/>
                </a:lnTo>
                <a:cubicBezTo>
                  <a:pt x="2500352" y="4962917"/>
                  <a:pt x="2236095" y="4864963"/>
                  <a:pt x="1979378" y="4769504"/>
                </a:cubicBezTo>
                <a:close/>
                <a:moveTo>
                  <a:pt x="1927410" y="4716164"/>
                </a:moveTo>
                <a:cubicBezTo>
                  <a:pt x="1938311" y="4720848"/>
                  <a:pt x="1949172" y="4724604"/>
                  <a:pt x="1959587" y="4728849"/>
                </a:cubicBezTo>
                <a:cubicBezTo>
                  <a:pt x="2224818" y="4827692"/>
                  <a:pt x="2499050" y="4930367"/>
                  <a:pt x="2777707" y="5003991"/>
                </a:cubicBezTo>
                <a:lnTo>
                  <a:pt x="2800768" y="5010056"/>
                </a:lnTo>
                <a:cubicBezTo>
                  <a:pt x="2826662" y="5016937"/>
                  <a:pt x="2852553" y="5023818"/>
                  <a:pt x="2879408" y="5031590"/>
                </a:cubicBezTo>
                <a:cubicBezTo>
                  <a:pt x="2873718" y="5029024"/>
                  <a:pt x="2868475" y="5025973"/>
                  <a:pt x="2862295" y="5022958"/>
                </a:cubicBezTo>
                <a:cubicBezTo>
                  <a:pt x="2846112" y="5014292"/>
                  <a:pt x="2829972" y="5006555"/>
                  <a:pt x="2813343" y="4998369"/>
                </a:cubicBezTo>
                <a:cubicBezTo>
                  <a:pt x="2759214" y="4972589"/>
                  <a:pt x="2702010" y="4951123"/>
                  <a:pt x="2646245" y="4930999"/>
                </a:cubicBezTo>
                <a:cubicBezTo>
                  <a:pt x="2437298" y="4853662"/>
                  <a:pt x="2221285" y="4774272"/>
                  <a:pt x="1999243" y="4730524"/>
                </a:cubicBezTo>
                <a:lnTo>
                  <a:pt x="1979527" y="4726651"/>
                </a:lnTo>
                <a:close/>
                <a:moveTo>
                  <a:pt x="1997014" y="4698007"/>
                </a:moveTo>
                <a:lnTo>
                  <a:pt x="2005458" y="4699540"/>
                </a:lnTo>
                <a:cubicBezTo>
                  <a:pt x="2229844" y="4743659"/>
                  <a:pt x="2447268" y="4823456"/>
                  <a:pt x="2657186" y="4901687"/>
                </a:cubicBezTo>
                <a:cubicBezTo>
                  <a:pt x="2713431" y="4922259"/>
                  <a:pt x="2771565" y="4943688"/>
                  <a:pt x="2826662" y="4970362"/>
                </a:cubicBezTo>
                <a:cubicBezTo>
                  <a:pt x="2843286" y="4978544"/>
                  <a:pt x="2859914" y="4986729"/>
                  <a:pt x="2876100" y="4995397"/>
                </a:cubicBezTo>
                <a:cubicBezTo>
                  <a:pt x="2929811" y="5022592"/>
                  <a:pt x="2984941" y="5050189"/>
                  <a:pt x="3042600" y="5059532"/>
                </a:cubicBezTo>
                <a:cubicBezTo>
                  <a:pt x="2779645" y="4772909"/>
                  <a:pt x="2376891" y="4705645"/>
                  <a:pt x="1997014" y="4698007"/>
                </a:cubicBezTo>
                <a:close/>
                <a:moveTo>
                  <a:pt x="2305292" y="4219492"/>
                </a:moveTo>
                <a:cubicBezTo>
                  <a:pt x="2631112" y="4377847"/>
                  <a:pt x="3011879" y="4535878"/>
                  <a:pt x="3360922" y="4529373"/>
                </a:cubicBezTo>
                <a:cubicBezTo>
                  <a:pt x="3408391" y="4528405"/>
                  <a:pt x="3451278" y="4517839"/>
                  <a:pt x="3492420" y="4510145"/>
                </a:cubicBezTo>
                <a:cubicBezTo>
                  <a:pt x="3448862" y="4503966"/>
                  <a:pt x="3405674" y="4495449"/>
                  <a:pt x="3364086" y="4480340"/>
                </a:cubicBezTo>
                <a:cubicBezTo>
                  <a:pt x="3314946" y="4462747"/>
                  <a:pt x="3269673" y="4437082"/>
                  <a:pt x="3225818" y="4411822"/>
                </a:cubicBezTo>
                <a:cubicBezTo>
                  <a:pt x="3194830" y="4393966"/>
                  <a:pt x="3162431" y="4375699"/>
                  <a:pt x="3129696" y="4360704"/>
                </a:cubicBezTo>
                <a:cubicBezTo>
                  <a:pt x="3030558" y="4315774"/>
                  <a:pt x="2920899" y="4298731"/>
                  <a:pt x="2814545" y="4282955"/>
                </a:cubicBezTo>
                <a:cubicBezTo>
                  <a:pt x="2648192" y="4257474"/>
                  <a:pt x="2475773" y="4231762"/>
                  <a:pt x="2305292" y="4219492"/>
                </a:cubicBezTo>
                <a:close/>
                <a:moveTo>
                  <a:pt x="2626982" y="4206450"/>
                </a:moveTo>
                <a:cubicBezTo>
                  <a:pt x="2581807" y="4205467"/>
                  <a:pt x="2536327" y="4205706"/>
                  <a:pt x="2490617" y="4206951"/>
                </a:cubicBezTo>
                <a:cubicBezTo>
                  <a:pt x="2601507" y="4219748"/>
                  <a:pt x="2711611" y="4236309"/>
                  <a:pt x="2819869" y="4252936"/>
                </a:cubicBezTo>
                <a:cubicBezTo>
                  <a:pt x="2928115" y="4269564"/>
                  <a:pt x="3040565" y="4286495"/>
                  <a:pt x="3143018" y="4332698"/>
                </a:cubicBezTo>
                <a:cubicBezTo>
                  <a:pt x="3177162" y="4348099"/>
                  <a:pt x="3210046" y="4366808"/>
                  <a:pt x="3241520" y="4385112"/>
                </a:cubicBezTo>
                <a:cubicBezTo>
                  <a:pt x="3284409" y="4409477"/>
                  <a:pt x="3328265" y="4434739"/>
                  <a:pt x="3374575" y="4451517"/>
                </a:cubicBezTo>
                <a:cubicBezTo>
                  <a:pt x="3416609" y="4466134"/>
                  <a:pt x="3460730" y="4474620"/>
                  <a:pt x="3505221" y="4480757"/>
                </a:cubicBezTo>
                <a:cubicBezTo>
                  <a:pt x="3244537" y="4280088"/>
                  <a:pt x="2943211" y="4213332"/>
                  <a:pt x="2626982" y="4206450"/>
                </a:cubicBezTo>
                <a:close/>
                <a:moveTo>
                  <a:pt x="1310106" y="3943217"/>
                </a:moveTo>
                <a:cubicBezTo>
                  <a:pt x="1129544" y="4063332"/>
                  <a:pt x="976804" y="4212308"/>
                  <a:pt x="854994" y="4399136"/>
                </a:cubicBezTo>
                <a:cubicBezTo>
                  <a:pt x="813550" y="4462067"/>
                  <a:pt x="777442" y="4528637"/>
                  <a:pt x="742462" y="4594648"/>
                </a:cubicBezTo>
                <a:cubicBezTo>
                  <a:pt x="769633" y="4559245"/>
                  <a:pt x="795392" y="4522436"/>
                  <a:pt x="820602" y="4485915"/>
                </a:cubicBezTo>
                <a:cubicBezTo>
                  <a:pt x="839644" y="4458097"/>
                  <a:pt x="858127" y="4430568"/>
                  <a:pt x="878295" y="4403594"/>
                </a:cubicBezTo>
                <a:cubicBezTo>
                  <a:pt x="984168" y="4259170"/>
                  <a:pt x="1114491" y="4132679"/>
                  <a:pt x="1240607" y="4010401"/>
                </a:cubicBezTo>
                <a:close/>
                <a:moveTo>
                  <a:pt x="1423113" y="3874565"/>
                </a:moveTo>
                <a:lnTo>
                  <a:pt x="1260565" y="4031982"/>
                </a:lnTo>
                <a:cubicBezTo>
                  <a:pt x="1135292" y="4153135"/>
                  <a:pt x="1006090" y="4279065"/>
                  <a:pt x="901900" y="4421236"/>
                </a:cubicBezTo>
                <a:cubicBezTo>
                  <a:pt x="882292" y="4447928"/>
                  <a:pt x="863806" y="4475465"/>
                  <a:pt x="845044" y="4502436"/>
                </a:cubicBezTo>
                <a:cubicBezTo>
                  <a:pt x="797719" y="4571828"/>
                  <a:pt x="747866" y="4643196"/>
                  <a:pt x="685926" y="4703069"/>
                </a:cubicBezTo>
                <a:cubicBezTo>
                  <a:pt x="685087" y="4704192"/>
                  <a:pt x="684806" y="4705038"/>
                  <a:pt x="684248" y="4706721"/>
                </a:cubicBezTo>
                <a:cubicBezTo>
                  <a:pt x="955830" y="4450343"/>
                  <a:pt x="1215323" y="4185291"/>
                  <a:pt x="1423113" y="3874565"/>
                </a:cubicBezTo>
                <a:close/>
                <a:moveTo>
                  <a:pt x="3316479" y="3872136"/>
                </a:moveTo>
                <a:lnTo>
                  <a:pt x="3546806" y="4356139"/>
                </a:lnTo>
                <a:cubicBezTo>
                  <a:pt x="3510992" y="4217388"/>
                  <a:pt x="3440535" y="4086075"/>
                  <a:pt x="3364433" y="3953121"/>
                </a:cubicBezTo>
                <a:close/>
                <a:moveTo>
                  <a:pt x="3291335" y="3767420"/>
                </a:moveTo>
                <a:cubicBezTo>
                  <a:pt x="3324815" y="3824296"/>
                  <a:pt x="3358740" y="3880691"/>
                  <a:pt x="3390805" y="3937163"/>
                </a:cubicBezTo>
                <a:cubicBezTo>
                  <a:pt x="3469925" y="4075583"/>
                  <a:pt x="3543427" y="4213298"/>
                  <a:pt x="3579062" y="4359040"/>
                </a:cubicBezTo>
                <a:cubicBezTo>
                  <a:pt x="3585500" y="4228842"/>
                  <a:pt x="3547302" y="4112076"/>
                  <a:pt x="3467355" y="3988130"/>
                </a:cubicBezTo>
                <a:cubicBezTo>
                  <a:pt x="3420192" y="3915029"/>
                  <a:pt x="3371016" y="3849934"/>
                  <a:pt x="3310753" y="3787140"/>
                </a:cubicBezTo>
                <a:cubicBezTo>
                  <a:pt x="3303466" y="3779509"/>
                  <a:pt x="3297626" y="3773227"/>
                  <a:pt x="3291335" y="3767420"/>
                </a:cubicBezTo>
                <a:close/>
                <a:moveTo>
                  <a:pt x="1635889" y="3709494"/>
                </a:moveTo>
                <a:lnTo>
                  <a:pt x="1634800" y="3731111"/>
                </a:lnTo>
                <a:cubicBezTo>
                  <a:pt x="1634800" y="3731111"/>
                  <a:pt x="1635342" y="3716795"/>
                  <a:pt x="1635889" y="3709494"/>
                </a:cubicBezTo>
                <a:close/>
                <a:moveTo>
                  <a:pt x="1510397" y="3684705"/>
                </a:moveTo>
                <a:cubicBezTo>
                  <a:pt x="1390337" y="3729510"/>
                  <a:pt x="1267181" y="3766747"/>
                  <a:pt x="1146550" y="3802012"/>
                </a:cubicBezTo>
                <a:cubicBezTo>
                  <a:pt x="997862" y="3845736"/>
                  <a:pt x="843568" y="3890871"/>
                  <a:pt x="698834" y="3952272"/>
                </a:cubicBezTo>
                <a:cubicBezTo>
                  <a:pt x="460140" y="4053106"/>
                  <a:pt x="242842" y="4196577"/>
                  <a:pt x="34256" y="4347603"/>
                </a:cubicBezTo>
                <a:cubicBezTo>
                  <a:pt x="196048" y="4248849"/>
                  <a:pt x="358125" y="4150653"/>
                  <a:pt x="527241" y="4065078"/>
                </a:cubicBezTo>
                <a:cubicBezTo>
                  <a:pt x="838255" y="3908281"/>
                  <a:pt x="1212318" y="3863093"/>
                  <a:pt x="1510397" y="3684705"/>
                </a:cubicBezTo>
                <a:close/>
                <a:moveTo>
                  <a:pt x="1313114" y="3655216"/>
                </a:moveTo>
                <a:cubicBezTo>
                  <a:pt x="1247578" y="3654578"/>
                  <a:pt x="1180153" y="3656293"/>
                  <a:pt x="1109304" y="3669030"/>
                </a:cubicBezTo>
                <a:cubicBezTo>
                  <a:pt x="689821" y="3744031"/>
                  <a:pt x="334655" y="4032530"/>
                  <a:pt x="8129" y="4330519"/>
                </a:cubicBezTo>
                <a:cubicBezTo>
                  <a:pt x="220923" y="4176682"/>
                  <a:pt x="442983" y="4028720"/>
                  <a:pt x="687572" y="3925629"/>
                </a:cubicBezTo>
                <a:cubicBezTo>
                  <a:pt x="833705" y="3864223"/>
                  <a:pt x="989118" y="3818520"/>
                  <a:pt x="1138365" y="3774515"/>
                </a:cubicBezTo>
                <a:cubicBezTo>
                  <a:pt x="1260121" y="3738686"/>
                  <a:pt x="1384681" y="3701451"/>
                  <a:pt x="1505579" y="3655526"/>
                </a:cubicBezTo>
                <a:cubicBezTo>
                  <a:pt x="1442294" y="3658846"/>
                  <a:pt x="1378650" y="3655854"/>
                  <a:pt x="1313114" y="3655216"/>
                </a:cubicBezTo>
                <a:close/>
                <a:moveTo>
                  <a:pt x="3655073" y="3650884"/>
                </a:moveTo>
                <a:cubicBezTo>
                  <a:pt x="3768399" y="3765347"/>
                  <a:pt x="3873410" y="3884450"/>
                  <a:pt x="3989938" y="3991685"/>
                </a:cubicBezTo>
                <a:cubicBezTo>
                  <a:pt x="4106468" y="4098916"/>
                  <a:pt x="4234512" y="4194281"/>
                  <a:pt x="4393907" y="4261258"/>
                </a:cubicBezTo>
                <a:cubicBezTo>
                  <a:pt x="4484865" y="4299540"/>
                  <a:pt x="4571866" y="4332385"/>
                  <a:pt x="4648051" y="4374051"/>
                </a:cubicBezTo>
                <a:cubicBezTo>
                  <a:pt x="4566919" y="4301848"/>
                  <a:pt x="4474187" y="4242216"/>
                  <a:pt x="4383389" y="4184369"/>
                </a:cubicBezTo>
                <a:cubicBezTo>
                  <a:pt x="4310251" y="4137460"/>
                  <a:pt x="4234739" y="4089250"/>
                  <a:pt x="4165508" y="4035196"/>
                </a:cubicBezTo>
                <a:cubicBezTo>
                  <a:pt x="4131846" y="4008598"/>
                  <a:pt x="4099524" y="3980549"/>
                  <a:pt x="4068162" y="3953394"/>
                </a:cubicBezTo>
                <a:cubicBezTo>
                  <a:pt x="4039704" y="3928919"/>
                  <a:pt x="4010763" y="3903992"/>
                  <a:pt x="3981416" y="3880482"/>
                </a:cubicBezTo>
                <a:cubicBezTo>
                  <a:pt x="3923199" y="3833909"/>
                  <a:pt x="3860482" y="3791236"/>
                  <a:pt x="3800147" y="3749872"/>
                </a:cubicBezTo>
                <a:close/>
                <a:moveTo>
                  <a:pt x="3670252" y="3622798"/>
                </a:moveTo>
                <a:lnTo>
                  <a:pt x="3817258" y="3723577"/>
                </a:lnTo>
                <a:cubicBezTo>
                  <a:pt x="3878082" y="3765387"/>
                  <a:pt x="3941278" y="3808498"/>
                  <a:pt x="4000461" y="3855966"/>
                </a:cubicBezTo>
                <a:cubicBezTo>
                  <a:pt x="4030299" y="3879926"/>
                  <a:pt x="4059233" y="3904849"/>
                  <a:pt x="4088180" y="3929774"/>
                </a:cubicBezTo>
                <a:cubicBezTo>
                  <a:pt x="4119532" y="3956928"/>
                  <a:pt x="4151864" y="3984979"/>
                  <a:pt x="4184555" y="4010683"/>
                </a:cubicBezTo>
                <a:cubicBezTo>
                  <a:pt x="4252374" y="4064322"/>
                  <a:pt x="4327401" y="4112085"/>
                  <a:pt x="4399563" y="4158106"/>
                </a:cubicBezTo>
                <a:cubicBezTo>
                  <a:pt x="4497546" y="4220788"/>
                  <a:pt x="4597907" y="4284772"/>
                  <a:pt x="4684469" y="4364680"/>
                </a:cubicBezTo>
                <a:lnTo>
                  <a:pt x="4690271" y="4370034"/>
                </a:lnTo>
                <a:cubicBezTo>
                  <a:pt x="4617960" y="4134006"/>
                  <a:pt x="4326618" y="3976128"/>
                  <a:pt x="4136093" y="3858466"/>
                </a:cubicBezTo>
                <a:cubicBezTo>
                  <a:pt x="3985171" y="3764831"/>
                  <a:pt x="3831168" y="3687155"/>
                  <a:pt x="3670252" y="3622798"/>
                </a:cubicBezTo>
                <a:close/>
                <a:moveTo>
                  <a:pt x="3174829" y="3620110"/>
                </a:moveTo>
                <a:cubicBezTo>
                  <a:pt x="3177710" y="3619202"/>
                  <a:pt x="3182308" y="3620648"/>
                  <a:pt x="3189263" y="3625726"/>
                </a:cubicBezTo>
                <a:cubicBezTo>
                  <a:pt x="3348177" y="3744655"/>
                  <a:pt x="3463235" y="3908187"/>
                  <a:pt x="3560912" y="4079863"/>
                </a:cubicBezTo>
                <a:cubicBezTo>
                  <a:pt x="3646545" y="4229668"/>
                  <a:pt x="3658964" y="4353983"/>
                  <a:pt x="3626636" y="4512230"/>
                </a:cubicBezTo>
                <a:cubicBezTo>
                  <a:pt x="3635603" y="4515129"/>
                  <a:pt x="3644081" y="4517586"/>
                  <a:pt x="3653088" y="4521417"/>
                </a:cubicBezTo>
                <a:cubicBezTo>
                  <a:pt x="3765052" y="4572828"/>
                  <a:pt x="3892199" y="4724230"/>
                  <a:pt x="3988128" y="4817267"/>
                </a:cubicBezTo>
                <a:cubicBezTo>
                  <a:pt x="4195984" y="4765295"/>
                  <a:pt x="4406452" y="4726316"/>
                  <a:pt x="4618309" y="4699202"/>
                </a:cubicBezTo>
                <a:lnTo>
                  <a:pt x="4724401" y="4687606"/>
                </a:lnTo>
                <a:lnTo>
                  <a:pt x="4724401" y="4773345"/>
                </a:lnTo>
                <a:lnTo>
                  <a:pt x="4671155" y="4778608"/>
                </a:lnTo>
                <a:cubicBezTo>
                  <a:pt x="4474613" y="4803290"/>
                  <a:pt x="4279364" y="4838457"/>
                  <a:pt x="4086300" y="4884599"/>
                </a:cubicBezTo>
                <a:cubicBezTo>
                  <a:pt x="4087456" y="4890142"/>
                  <a:pt x="4087673" y="4895720"/>
                  <a:pt x="4085485" y="4899070"/>
                </a:cubicBezTo>
                <a:cubicBezTo>
                  <a:pt x="4003302" y="5010406"/>
                  <a:pt x="3928312" y="5126573"/>
                  <a:pt x="3871915" y="5253645"/>
                </a:cubicBezTo>
                <a:cubicBezTo>
                  <a:pt x="3845467" y="5314321"/>
                  <a:pt x="3832705" y="5402857"/>
                  <a:pt x="3799374" y="5466127"/>
                </a:cubicBezTo>
                <a:cubicBezTo>
                  <a:pt x="3785138" y="5845399"/>
                  <a:pt x="3675506" y="6277604"/>
                  <a:pt x="3498850" y="6661888"/>
                </a:cubicBezTo>
                <a:lnTo>
                  <a:pt x="3399216" y="6858000"/>
                </a:lnTo>
                <a:lnTo>
                  <a:pt x="3303688" y="6858000"/>
                </a:lnTo>
                <a:lnTo>
                  <a:pt x="3391774" y="6697181"/>
                </a:lnTo>
                <a:cubicBezTo>
                  <a:pt x="3573729" y="6337659"/>
                  <a:pt x="3697480" y="5922895"/>
                  <a:pt x="3735540" y="5546923"/>
                </a:cubicBezTo>
                <a:cubicBezTo>
                  <a:pt x="3733489" y="5553993"/>
                  <a:pt x="3731483" y="5561993"/>
                  <a:pt x="3729438" y="5569058"/>
                </a:cubicBezTo>
                <a:cubicBezTo>
                  <a:pt x="3722922" y="5592607"/>
                  <a:pt x="3715485" y="5616189"/>
                  <a:pt x="3707782" y="5644908"/>
                </a:cubicBezTo>
                <a:cubicBezTo>
                  <a:pt x="3671550" y="5775366"/>
                  <a:pt x="3633159" y="5910098"/>
                  <a:pt x="3583827" y="6039215"/>
                </a:cubicBezTo>
                <a:cubicBezTo>
                  <a:pt x="3571998" y="6069498"/>
                  <a:pt x="3559686" y="6099330"/>
                  <a:pt x="3547861" y="6129609"/>
                </a:cubicBezTo>
                <a:cubicBezTo>
                  <a:pt x="3528366" y="6177894"/>
                  <a:pt x="3507534" y="6227631"/>
                  <a:pt x="3490905" y="6277660"/>
                </a:cubicBezTo>
                <a:cubicBezTo>
                  <a:pt x="3477958" y="6314973"/>
                  <a:pt x="3466463" y="6353624"/>
                  <a:pt x="3455859" y="6391301"/>
                </a:cubicBezTo>
                <a:cubicBezTo>
                  <a:pt x="3447266" y="6420993"/>
                  <a:pt x="3438672" y="6450673"/>
                  <a:pt x="3429112" y="6479469"/>
                </a:cubicBezTo>
                <a:cubicBezTo>
                  <a:pt x="3394330" y="6587977"/>
                  <a:pt x="3348719" y="6693654"/>
                  <a:pt x="3304862" y="6796476"/>
                </a:cubicBezTo>
                <a:lnTo>
                  <a:pt x="3276071" y="6858000"/>
                </a:lnTo>
                <a:lnTo>
                  <a:pt x="3240805" y="6858000"/>
                </a:lnTo>
                <a:lnTo>
                  <a:pt x="3275917" y="6783192"/>
                </a:lnTo>
                <a:cubicBezTo>
                  <a:pt x="3319817" y="6681303"/>
                  <a:pt x="3364982" y="6576108"/>
                  <a:pt x="3399358" y="6469011"/>
                </a:cubicBezTo>
                <a:cubicBezTo>
                  <a:pt x="3408430" y="6439778"/>
                  <a:pt x="3417061" y="6411021"/>
                  <a:pt x="3425650" y="6381333"/>
                </a:cubicBezTo>
                <a:cubicBezTo>
                  <a:pt x="3436256" y="6343653"/>
                  <a:pt x="3448199" y="6304520"/>
                  <a:pt x="3460661" y="6266763"/>
                </a:cubicBezTo>
                <a:cubicBezTo>
                  <a:pt x="3477731" y="6216246"/>
                  <a:pt x="3498530" y="6165579"/>
                  <a:pt x="3518021" y="6117298"/>
                </a:cubicBezTo>
                <a:cubicBezTo>
                  <a:pt x="3530339" y="6087462"/>
                  <a:pt x="3542206" y="6058115"/>
                  <a:pt x="3554035" y="6027832"/>
                </a:cubicBezTo>
                <a:cubicBezTo>
                  <a:pt x="3602956" y="5900128"/>
                  <a:pt x="3640454" y="5766362"/>
                  <a:pt x="3677174" y="5636351"/>
                </a:cubicBezTo>
                <a:cubicBezTo>
                  <a:pt x="3685353" y="5608086"/>
                  <a:pt x="3692308" y="5584047"/>
                  <a:pt x="3698819" y="5560503"/>
                </a:cubicBezTo>
                <a:cubicBezTo>
                  <a:pt x="3699603" y="5556742"/>
                  <a:pt x="3701314" y="5552952"/>
                  <a:pt x="3702094" y="5549194"/>
                </a:cubicBezTo>
                <a:cubicBezTo>
                  <a:pt x="3586407" y="5684227"/>
                  <a:pt x="3491727" y="5855671"/>
                  <a:pt x="3398355" y="6094603"/>
                </a:cubicBezTo>
                <a:cubicBezTo>
                  <a:pt x="3309322" y="6322763"/>
                  <a:pt x="3241029" y="6558474"/>
                  <a:pt x="3193941" y="6798775"/>
                </a:cubicBezTo>
                <a:lnTo>
                  <a:pt x="3184140" y="6858000"/>
                </a:lnTo>
                <a:lnTo>
                  <a:pt x="3099978" y="6858000"/>
                </a:lnTo>
                <a:lnTo>
                  <a:pt x="3101556" y="6843337"/>
                </a:lnTo>
                <a:cubicBezTo>
                  <a:pt x="3144932" y="6479621"/>
                  <a:pt x="3209988" y="6112612"/>
                  <a:pt x="3370162" y="5785550"/>
                </a:cubicBezTo>
                <a:cubicBezTo>
                  <a:pt x="3467073" y="5588398"/>
                  <a:pt x="3627623" y="5538666"/>
                  <a:pt x="3746477" y="5377889"/>
                </a:cubicBezTo>
                <a:cubicBezTo>
                  <a:pt x="3800786" y="5303532"/>
                  <a:pt x="3818424" y="5173820"/>
                  <a:pt x="3863399" y="5087257"/>
                </a:cubicBezTo>
                <a:cubicBezTo>
                  <a:pt x="3894981" y="5026843"/>
                  <a:pt x="3930436" y="4970007"/>
                  <a:pt x="3968712" y="4913989"/>
                </a:cubicBezTo>
                <a:cubicBezTo>
                  <a:pt x="3564505" y="5020029"/>
                  <a:pt x="3170154" y="5174588"/>
                  <a:pt x="2792390" y="5382974"/>
                </a:cubicBezTo>
                <a:cubicBezTo>
                  <a:pt x="2766432" y="5397515"/>
                  <a:pt x="2740950" y="5412509"/>
                  <a:pt x="2714982" y="5427051"/>
                </a:cubicBezTo>
                <a:cubicBezTo>
                  <a:pt x="2773600" y="5623577"/>
                  <a:pt x="2823261" y="5817201"/>
                  <a:pt x="2813361" y="6023912"/>
                </a:cubicBezTo>
                <a:cubicBezTo>
                  <a:pt x="2800935" y="6283826"/>
                  <a:pt x="2738768" y="6546188"/>
                  <a:pt x="2688430" y="6801564"/>
                </a:cubicBezTo>
                <a:cubicBezTo>
                  <a:pt x="2680286" y="6842403"/>
                  <a:pt x="2633415" y="6776749"/>
                  <a:pt x="2629626" y="6763394"/>
                </a:cubicBezTo>
                <a:cubicBezTo>
                  <a:pt x="2507208" y="6357509"/>
                  <a:pt x="2389664" y="5910450"/>
                  <a:pt x="2565328" y="5516399"/>
                </a:cubicBezTo>
                <a:cubicBezTo>
                  <a:pt x="2340344" y="5655334"/>
                  <a:pt x="2126262" y="5810607"/>
                  <a:pt x="1922999" y="5980343"/>
                </a:cubicBezTo>
                <a:cubicBezTo>
                  <a:pt x="1913735" y="6121357"/>
                  <a:pt x="1951823" y="6270268"/>
                  <a:pt x="1950261" y="6405858"/>
                </a:cubicBezTo>
                <a:cubicBezTo>
                  <a:pt x="2095468" y="6403315"/>
                  <a:pt x="2243415" y="6568324"/>
                  <a:pt x="2365554" y="6759107"/>
                </a:cubicBezTo>
                <a:lnTo>
                  <a:pt x="2424142" y="6858000"/>
                </a:lnTo>
                <a:lnTo>
                  <a:pt x="2395994" y="6858000"/>
                </a:lnTo>
                <a:lnTo>
                  <a:pt x="2392863" y="6852964"/>
                </a:lnTo>
                <a:cubicBezTo>
                  <a:pt x="2286592" y="6697030"/>
                  <a:pt x="2128210" y="6530604"/>
                  <a:pt x="2017589" y="6493982"/>
                </a:cubicBezTo>
                <a:cubicBezTo>
                  <a:pt x="2065428" y="6525607"/>
                  <a:pt x="2108651" y="6558340"/>
                  <a:pt x="2147336" y="6594052"/>
                </a:cubicBezTo>
                <a:cubicBezTo>
                  <a:pt x="2168131" y="6613249"/>
                  <a:pt x="2188032" y="6633414"/>
                  <a:pt x="2207047" y="6654540"/>
                </a:cubicBezTo>
                <a:cubicBezTo>
                  <a:pt x="2240670" y="6691852"/>
                  <a:pt x="2268864" y="6733110"/>
                  <a:pt x="2299106" y="6778931"/>
                </a:cubicBezTo>
                <a:lnTo>
                  <a:pt x="2314430" y="6801144"/>
                </a:lnTo>
                <a:lnTo>
                  <a:pt x="2352406" y="6858000"/>
                </a:lnTo>
                <a:lnTo>
                  <a:pt x="2314492" y="6858000"/>
                </a:lnTo>
                <a:lnTo>
                  <a:pt x="2288095" y="6818030"/>
                </a:lnTo>
                <a:lnTo>
                  <a:pt x="2272768" y="6795822"/>
                </a:lnTo>
                <a:cubicBezTo>
                  <a:pt x="2242565" y="6750921"/>
                  <a:pt x="2214890" y="6711042"/>
                  <a:pt x="2182715" y="6675071"/>
                </a:cubicBezTo>
                <a:cubicBezTo>
                  <a:pt x="2139301" y="6626043"/>
                  <a:pt x="2090046" y="6582375"/>
                  <a:pt x="2032061" y="6541380"/>
                </a:cubicBezTo>
                <a:cubicBezTo>
                  <a:pt x="2113005" y="6632219"/>
                  <a:pt x="2185837" y="6729905"/>
                  <a:pt x="2257220" y="6826257"/>
                </a:cubicBezTo>
                <a:lnTo>
                  <a:pt x="2281324" y="6858000"/>
                </a:lnTo>
                <a:lnTo>
                  <a:pt x="2242860" y="6858000"/>
                </a:lnTo>
                <a:lnTo>
                  <a:pt x="2232818" y="6844926"/>
                </a:lnTo>
                <a:cubicBezTo>
                  <a:pt x="2156524" y="6742256"/>
                  <a:pt x="2077809" y="6637351"/>
                  <a:pt x="1990172" y="6542121"/>
                </a:cubicBezTo>
                <a:cubicBezTo>
                  <a:pt x="2025229" y="6615236"/>
                  <a:pt x="2072239" y="6690202"/>
                  <a:pt x="2124090" y="6761017"/>
                </a:cubicBezTo>
                <a:lnTo>
                  <a:pt x="2200380" y="6858000"/>
                </a:lnTo>
                <a:lnTo>
                  <a:pt x="2147507" y="6858000"/>
                </a:lnTo>
                <a:lnTo>
                  <a:pt x="2070668" y="6761520"/>
                </a:lnTo>
                <a:cubicBezTo>
                  <a:pt x="2050397" y="6732060"/>
                  <a:pt x="1955949" y="6524860"/>
                  <a:pt x="1975142" y="6585570"/>
                </a:cubicBezTo>
                <a:cubicBezTo>
                  <a:pt x="1998651" y="6661010"/>
                  <a:pt x="2025657" y="6736543"/>
                  <a:pt x="2050035" y="6813345"/>
                </a:cubicBezTo>
                <a:lnTo>
                  <a:pt x="2063025" y="6858000"/>
                </a:lnTo>
                <a:lnTo>
                  <a:pt x="2021675" y="6858000"/>
                </a:lnTo>
                <a:lnTo>
                  <a:pt x="2019308" y="6847118"/>
                </a:lnTo>
                <a:cubicBezTo>
                  <a:pt x="1994223" y="6748278"/>
                  <a:pt x="1963999" y="6650518"/>
                  <a:pt x="1938835" y="6551160"/>
                </a:cubicBezTo>
                <a:cubicBezTo>
                  <a:pt x="1929908" y="6619047"/>
                  <a:pt x="1941143" y="6690322"/>
                  <a:pt x="1953230" y="6759699"/>
                </a:cubicBezTo>
                <a:lnTo>
                  <a:pt x="1956763" y="6778191"/>
                </a:lnTo>
                <a:lnTo>
                  <a:pt x="1967925" y="6858000"/>
                </a:lnTo>
                <a:lnTo>
                  <a:pt x="1936622" y="6858000"/>
                </a:lnTo>
                <a:lnTo>
                  <a:pt x="1926261" y="6784064"/>
                </a:lnTo>
                <a:lnTo>
                  <a:pt x="1922724" y="6765577"/>
                </a:lnTo>
                <a:cubicBezTo>
                  <a:pt x="1915473" y="6723948"/>
                  <a:pt x="1907737" y="6681875"/>
                  <a:pt x="1904650" y="6639616"/>
                </a:cubicBezTo>
                <a:lnTo>
                  <a:pt x="1885273" y="6858000"/>
                </a:lnTo>
                <a:lnTo>
                  <a:pt x="1854363" y="6858000"/>
                </a:lnTo>
                <a:lnTo>
                  <a:pt x="1880391" y="6603796"/>
                </a:lnTo>
                <a:cubicBezTo>
                  <a:pt x="1857032" y="6636864"/>
                  <a:pt x="1833268" y="6671346"/>
                  <a:pt x="1818273" y="6715729"/>
                </a:cubicBezTo>
                <a:cubicBezTo>
                  <a:pt x="1804852" y="6755735"/>
                  <a:pt x="1797634" y="6798725"/>
                  <a:pt x="1794691" y="6843239"/>
                </a:cubicBezTo>
                <a:lnTo>
                  <a:pt x="1794914" y="6858000"/>
                </a:lnTo>
                <a:lnTo>
                  <a:pt x="1746128" y="6858000"/>
                </a:lnTo>
                <a:lnTo>
                  <a:pt x="1753934" y="6724796"/>
                </a:lnTo>
                <a:cubicBezTo>
                  <a:pt x="1761216" y="6674140"/>
                  <a:pt x="1773366" y="6623443"/>
                  <a:pt x="1792053" y="6572396"/>
                </a:cubicBezTo>
                <a:cubicBezTo>
                  <a:pt x="1831929" y="6463223"/>
                  <a:pt x="1865036" y="6394363"/>
                  <a:pt x="1862248" y="6266397"/>
                </a:cubicBezTo>
                <a:cubicBezTo>
                  <a:pt x="1860953" y="6187277"/>
                  <a:pt x="1859762" y="6110946"/>
                  <a:pt x="1862250" y="6033531"/>
                </a:cubicBezTo>
                <a:cubicBezTo>
                  <a:pt x="1629459" y="6233327"/>
                  <a:pt x="1412286" y="6451119"/>
                  <a:pt x="1211999" y="6683610"/>
                </a:cubicBezTo>
                <a:cubicBezTo>
                  <a:pt x="1212594" y="6686848"/>
                  <a:pt x="1213637" y="6689601"/>
                  <a:pt x="1213266" y="6691947"/>
                </a:cubicBezTo>
                <a:cubicBezTo>
                  <a:pt x="1207239" y="6745048"/>
                  <a:pt x="1203941" y="6797982"/>
                  <a:pt x="1203370" y="6850676"/>
                </a:cubicBezTo>
                <a:lnTo>
                  <a:pt x="1203671" y="6858000"/>
                </a:lnTo>
                <a:lnTo>
                  <a:pt x="1143180" y="6858000"/>
                </a:lnTo>
                <a:lnTo>
                  <a:pt x="1142176" y="6766045"/>
                </a:lnTo>
                <a:lnTo>
                  <a:pt x="1067484" y="6858000"/>
                </a:lnTo>
                <a:lnTo>
                  <a:pt x="953928" y="6858000"/>
                </a:lnTo>
                <a:lnTo>
                  <a:pt x="959715" y="6850185"/>
                </a:lnTo>
                <a:cubicBezTo>
                  <a:pt x="1122351" y="6642955"/>
                  <a:pt x="1297493" y="6445464"/>
                  <a:pt x="1483788" y="6259174"/>
                </a:cubicBezTo>
                <a:cubicBezTo>
                  <a:pt x="1354519" y="6252700"/>
                  <a:pt x="1219786" y="6272526"/>
                  <a:pt x="1100671" y="6252137"/>
                </a:cubicBezTo>
                <a:cubicBezTo>
                  <a:pt x="1097473" y="6253667"/>
                  <a:pt x="1093344" y="6255226"/>
                  <a:pt x="1090144" y="6256748"/>
                </a:cubicBezTo>
                <a:cubicBezTo>
                  <a:pt x="1093160" y="6262221"/>
                  <a:pt x="1095726" y="6268172"/>
                  <a:pt x="1095872" y="6271892"/>
                </a:cubicBezTo>
                <a:cubicBezTo>
                  <a:pt x="1117034" y="6614754"/>
                  <a:pt x="501310" y="6765589"/>
                  <a:pt x="262785" y="6845450"/>
                </a:cubicBezTo>
                <a:cubicBezTo>
                  <a:pt x="240730" y="6852851"/>
                  <a:pt x="197167" y="6788461"/>
                  <a:pt x="209968" y="6770713"/>
                </a:cubicBezTo>
                <a:cubicBezTo>
                  <a:pt x="383281" y="6527661"/>
                  <a:pt x="615742" y="6377713"/>
                  <a:pt x="873460" y="6253768"/>
                </a:cubicBezTo>
                <a:cubicBezTo>
                  <a:pt x="626943" y="6191900"/>
                  <a:pt x="365733" y="5960633"/>
                  <a:pt x="192686" y="5849257"/>
                </a:cubicBezTo>
                <a:cubicBezTo>
                  <a:pt x="116185" y="5799690"/>
                  <a:pt x="52073" y="5754165"/>
                  <a:pt x="4696" y="5697668"/>
                </a:cubicBezTo>
                <a:lnTo>
                  <a:pt x="0" y="5689984"/>
                </a:lnTo>
                <a:lnTo>
                  <a:pt x="0" y="5513472"/>
                </a:lnTo>
                <a:lnTo>
                  <a:pt x="174101" y="5620277"/>
                </a:lnTo>
                <a:cubicBezTo>
                  <a:pt x="413334" y="5759164"/>
                  <a:pt x="660435" y="5885160"/>
                  <a:pt x="891800" y="6036935"/>
                </a:cubicBezTo>
                <a:cubicBezTo>
                  <a:pt x="944884" y="6071606"/>
                  <a:pt x="1012106" y="6145300"/>
                  <a:pt x="1072219" y="6169443"/>
                </a:cubicBezTo>
                <a:cubicBezTo>
                  <a:pt x="1072700" y="6169886"/>
                  <a:pt x="1073629" y="6169850"/>
                  <a:pt x="1074117" y="6170301"/>
                </a:cubicBezTo>
                <a:cubicBezTo>
                  <a:pt x="1077423" y="6171567"/>
                  <a:pt x="1080285" y="6173315"/>
                  <a:pt x="1083114" y="6174131"/>
                </a:cubicBezTo>
                <a:cubicBezTo>
                  <a:pt x="1205686" y="6211148"/>
                  <a:pt x="1403553" y="6162717"/>
                  <a:pt x="1543010" y="6191140"/>
                </a:cubicBezTo>
                <a:cubicBezTo>
                  <a:pt x="1545352" y="6191516"/>
                  <a:pt x="1548218" y="6193258"/>
                  <a:pt x="1551080" y="6195006"/>
                </a:cubicBezTo>
                <a:cubicBezTo>
                  <a:pt x="1796784" y="5956970"/>
                  <a:pt x="2061981" y="5740521"/>
                  <a:pt x="2345443" y="5549882"/>
                </a:cubicBezTo>
                <a:cubicBezTo>
                  <a:pt x="2141371" y="5547786"/>
                  <a:pt x="1930334" y="5604666"/>
                  <a:pt x="1721499" y="5599969"/>
                </a:cubicBezTo>
                <a:cubicBezTo>
                  <a:pt x="1398951" y="5593309"/>
                  <a:pt x="1081337" y="5547329"/>
                  <a:pt x="767716" y="5472768"/>
                </a:cubicBezTo>
                <a:cubicBezTo>
                  <a:pt x="753133" y="5469162"/>
                  <a:pt x="700946" y="5398599"/>
                  <a:pt x="722147" y="5393091"/>
                </a:cubicBezTo>
                <a:cubicBezTo>
                  <a:pt x="968781" y="5329673"/>
                  <a:pt x="1232259" y="5326588"/>
                  <a:pt x="1485552" y="5313202"/>
                </a:cubicBezTo>
                <a:cubicBezTo>
                  <a:pt x="1722589" y="5300930"/>
                  <a:pt x="1934026" y="5312502"/>
                  <a:pt x="2143004" y="5402420"/>
                </a:cubicBezTo>
                <a:cubicBezTo>
                  <a:pt x="2072259" y="5321879"/>
                  <a:pt x="2001915" y="5239927"/>
                  <a:pt x="1933391" y="5156971"/>
                </a:cubicBezTo>
                <a:cubicBezTo>
                  <a:pt x="1884964" y="5098829"/>
                  <a:pt x="1830279" y="5047453"/>
                  <a:pt x="1827118" y="4968410"/>
                </a:cubicBezTo>
                <a:cubicBezTo>
                  <a:pt x="1826899" y="4962830"/>
                  <a:pt x="1831287" y="4956131"/>
                  <a:pt x="1837349" y="4956357"/>
                </a:cubicBezTo>
                <a:cubicBezTo>
                  <a:pt x="1954786" y="4958180"/>
                  <a:pt x="2095955" y="5099243"/>
                  <a:pt x="2162835" y="5187853"/>
                </a:cubicBezTo>
                <a:cubicBezTo>
                  <a:pt x="2223806" y="5268314"/>
                  <a:pt x="2261117" y="5362764"/>
                  <a:pt x="2257167" y="5462123"/>
                </a:cubicBezTo>
                <a:cubicBezTo>
                  <a:pt x="2258619" y="5463463"/>
                  <a:pt x="2260110" y="5465731"/>
                  <a:pt x="2261598" y="5467998"/>
                </a:cubicBezTo>
                <a:cubicBezTo>
                  <a:pt x="2319293" y="5466627"/>
                  <a:pt x="2377620" y="5469418"/>
                  <a:pt x="2437177" y="5479608"/>
                </a:cubicBezTo>
                <a:cubicBezTo>
                  <a:pt x="2440002" y="5480429"/>
                  <a:pt x="2442387" y="5481726"/>
                  <a:pt x="2445247" y="5483476"/>
                </a:cubicBezTo>
                <a:cubicBezTo>
                  <a:pt x="2542410" y="5420910"/>
                  <a:pt x="2642483" y="5361023"/>
                  <a:pt x="2743626" y="5304819"/>
                </a:cubicBezTo>
                <a:cubicBezTo>
                  <a:pt x="2843877" y="5249576"/>
                  <a:pt x="2945694" y="5198471"/>
                  <a:pt x="3048102" y="5150595"/>
                </a:cubicBezTo>
                <a:cubicBezTo>
                  <a:pt x="2585795" y="5154639"/>
                  <a:pt x="2153807" y="4996795"/>
                  <a:pt x="1799414" y="4694732"/>
                </a:cubicBezTo>
                <a:cubicBezTo>
                  <a:pt x="1791709" y="4688523"/>
                  <a:pt x="1742423" y="4620635"/>
                  <a:pt x="1771735" y="4619929"/>
                </a:cubicBezTo>
                <a:cubicBezTo>
                  <a:pt x="2256142" y="4609405"/>
                  <a:pt x="2784409" y="4670721"/>
                  <a:pt x="3104273" y="5076159"/>
                </a:cubicBezTo>
                <a:cubicBezTo>
                  <a:pt x="3108183" y="5080663"/>
                  <a:pt x="3110711" y="5085686"/>
                  <a:pt x="3113245" y="5090705"/>
                </a:cubicBezTo>
                <a:cubicBezTo>
                  <a:pt x="3118189" y="5097958"/>
                  <a:pt x="3122727" y="5106622"/>
                  <a:pt x="3126294" y="5114400"/>
                </a:cubicBezTo>
                <a:cubicBezTo>
                  <a:pt x="3390302" y="4996262"/>
                  <a:pt x="3661785" y="4902036"/>
                  <a:pt x="3937433" y="4830473"/>
                </a:cubicBezTo>
                <a:cubicBezTo>
                  <a:pt x="3836176" y="4732523"/>
                  <a:pt x="3721785" y="4620668"/>
                  <a:pt x="3590475" y="4597974"/>
                </a:cubicBezTo>
                <a:cubicBezTo>
                  <a:pt x="3435249" y="4571111"/>
                  <a:pt x="3264279" y="4616605"/>
                  <a:pt x="3100264" y="4579845"/>
                </a:cubicBezTo>
                <a:cubicBezTo>
                  <a:pt x="2787310" y="4510393"/>
                  <a:pt x="2468738" y="4370372"/>
                  <a:pt x="2183576" y="4227150"/>
                </a:cubicBezTo>
                <a:cubicBezTo>
                  <a:pt x="2170260" y="4220226"/>
                  <a:pt x="2115765" y="4150220"/>
                  <a:pt x="2151029" y="4146947"/>
                </a:cubicBezTo>
                <a:cubicBezTo>
                  <a:pt x="2677991" y="4094203"/>
                  <a:pt x="3159089" y="4117356"/>
                  <a:pt x="3563434" y="4469115"/>
                </a:cubicBezTo>
                <a:lnTo>
                  <a:pt x="3177952" y="3657386"/>
                </a:lnTo>
                <a:cubicBezTo>
                  <a:pt x="3172991" y="3646754"/>
                  <a:pt x="3166185" y="3622836"/>
                  <a:pt x="3174829" y="3620110"/>
                </a:cubicBezTo>
                <a:close/>
                <a:moveTo>
                  <a:pt x="3429186" y="3458784"/>
                </a:moveTo>
                <a:cubicBezTo>
                  <a:pt x="3434043" y="3458424"/>
                  <a:pt x="3439865" y="3459167"/>
                  <a:pt x="3446761" y="3461278"/>
                </a:cubicBezTo>
                <a:cubicBezTo>
                  <a:pt x="3801752" y="3568638"/>
                  <a:pt x="4119982" y="3746863"/>
                  <a:pt x="4419733" y="3963555"/>
                </a:cubicBezTo>
                <a:cubicBezTo>
                  <a:pt x="4508451" y="4027538"/>
                  <a:pt x="4593765" y="4093753"/>
                  <a:pt x="4659448" y="4172746"/>
                </a:cubicBezTo>
                <a:lnTo>
                  <a:pt x="4724401" y="4275524"/>
                </a:lnTo>
                <a:lnTo>
                  <a:pt x="4724401" y="4519331"/>
                </a:lnTo>
                <a:lnTo>
                  <a:pt x="4695727" y="4489837"/>
                </a:lnTo>
                <a:cubicBezTo>
                  <a:pt x="4513213" y="4341718"/>
                  <a:pt x="4213060" y="4286653"/>
                  <a:pt x="4036318" y="4147013"/>
                </a:cubicBezTo>
                <a:cubicBezTo>
                  <a:pt x="3810777" y="3969273"/>
                  <a:pt x="3654591" y="3720297"/>
                  <a:pt x="3432098" y="3537312"/>
                </a:cubicBezTo>
                <a:cubicBezTo>
                  <a:pt x="3408505" y="3517876"/>
                  <a:pt x="3395188" y="3461306"/>
                  <a:pt x="3429186" y="3458784"/>
                </a:cubicBezTo>
                <a:close/>
                <a:moveTo>
                  <a:pt x="4287835" y="3252276"/>
                </a:moveTo>
                <a:cubicBezTo>
                  <a:pt x="4291252" y="3250181"/>
                  <a:pt x="4296821" y="3251122"/>
                  <a:pt x="4305321" y="3256953"/>
                </a:cubicBezTo>
                <a:cubicBezTo>
                  <a:pt x="4417921" y="3335817"/>
                  <a:pt x="4526830" y="3418438"/>
                  <a:pt x="4633631" y="3503706"/>
                </a:cubicBezTo>
                <a:lnTo>
                  <a:pt x="4724401" y="3579225"/>
                </a:lnTo>
                <a:lnTo>
                  <a:pt x="4724401" y="3637622"/>
                </a:lnTo>
                <a:lnTo>
                  <a:pt x="4594837" y="3532274"/>
                </a:lnTo>
                <a:cubicBezTo>
                  <a:pt x="4562450" y="3507077"/>
                  <a:pt x="4474786" y="3410282"/>
                  <a:pt x="4441737" y="3399734"/>
                </a:cubicBezTo>
                <a:cubicBezTo>
                  <a:pt x="4437014" y="3398227"/>
                  <a:pt x="4433408" y="3398482"/>
                  <a:pt x="4431236" y="3400954"/>
                </a:cubicBezTo>
                <a:cubicBezTo>
                  <a:pt x="4474088" y="3436036"/>
                  <a:pt x="4516531" y="3472527"/>
                  <a:pt x="4557150" y="3510023"/>
                </a:cubicBezTo>
                <a:cubicBezTo>
                  <a:pt x="4609378" y="3558235"/>
                  <a:pt x="4660155" y="3608017"/>
                  <a:pt x="4709959" y="3658245"/>
                </a:cubicBezTo>
                <a:lnTo>
                  <a:pt x="4724401" y="3673072"/>
                </a:lnTo>
                <a:lnTo>
                  <a:pt x="4724401" y="3718516"/>
                </a:lnTo>
                <a:lnTo>
                  <a:pt x="4642986" y="3635718"/>
                </a:lnTo>
                <a:cubicBezTo>
                  <a:pt x="4577419" y="3571274"/>
                  <a:pt x="4510044" y="3508184"/>
                  <a:pt x="4440129" y="3448571"/>
                </a:cubicBezTo>
                <a:cubicBezTo>
                  <a:pt x="4477976" y="3543407"/>
                  <a:pt x="4595539" y="3666345"/>
                  <a:pt x="4700658" y="3767518"/>
                </a:cubicBezTo>
                <a:lnTo>
                  <a:pt x="4724401" y="3790032"/>
                </a:lnTo>
                <a:lnTo>
                  <a:pt x="4724401" y="3871856"/>
                </a:lnTo>
                <a:lnTo>
                  <a:pt x="4649232" y="3785028"/>
                </a:lnTo>
                <a:cubicBezTo>
                  <a:pt x="4512119" y="3616669"/>
                  <a:pt x="4392441" y="3442504"/>
                  <a:pt x="4294126" y="3303048"/>
                </a:cubicBezTo>
                <a:cubicBezTo>
                  <a:pt x="4286701" y="3292165"/>
                  <a:pt x="4277584" y="3258559"/>
                  <a:pt x="4287835" y="3252276"/>
                </a:cubicBezTo>
                <a:close/>
                <a:moveTo>
                  <a:pt x="1318687" y="3113840"/>
                </a:moveTo>
                <a:cubicBezTo>
                  <a:pt x="1233126" y="3142037"/>
                  <a:pt x="1148133" y="3174161"/>
                  <a:pt x="1066793" y="3212171"/>
                </a:cubicBezTo>
                <a:cubicBezTo>
                  <a:pt x="1042399" y="3223712"/>
                  <a:pt x="1017440" y="3235542"/>
                  <a:pt x="993319" y="3247648"/>
                </a:cubicBezTo>
                <a:cubicBezTo>
                  <a:pt x="947600" y="3269890"/>
                  <a:pt x="900765" y="3292688"/>
                  <a:pt x="853081" y="3312410"/>
                </a:cubicBezTo>
                <a:cubicBezTo>
                  <a:pt x="837376" y="3318884"/>
                  <a:pt x="821948" y="3324526"/>
                  <a:pt x="805957" y="3330443"/>
                </a:cubicBezTo>
                <a:cubicBezTo>
                  <a:pt x="973723" y="3284161"/>
                  <a:pt x="1193682" y="3229943"/>
                  <a:pt x="1318687" y="3113840"/>
                </a:cubicBezTo>
                <a:close/>
                <a:moveTo>
                  <a:pt x="1238695" y="3076820"/>
                </a:moveTo>
                <a:cubicBezTo>
                  <a:pt x="1051055" y="3082190"/>
                  <a:pt x="886407" y="3192548"/>
                  <a:pt x="716371" y="3293249"/>
                </a:cubicBezTo>
                <a:cubicBezTo>
                  <a:pt x="670943" y="3320259"/>
                  <a:pt x="625512" y="3345868"/>
                  <a:pt x="579522" y="3371759"/>
                </a:cubicBezTo>
                <a:cubicBezTo>
                  <a:pt x="586257" y="3369787"/>
                  <a:pt x="592991" y="3367806"/>
                  <a:pt x="600288" y="3365555"/>
                </a:cubicBezTo>
                <a:cubicBezTo>
                  <a:pt x="680240" y="3341573"/>
                  <a:pt x="762713" y="3317034"/>
                  <a:pt x="840692" y="3284921"/>
                </a:cubicBezTo>
                <a:cubicBezTo>
                  <a:pt x="887813" y="3265484"/>
                  <a:pt x="934087" y="3242968"/>
                  <a:pt x="979248" y="3221003"/>
                </a:cubicBezTo>
                <a:cubicBezTo>
                  <a:pt x="1004208" y="3209175"/>
                  <a:pt x="1028322" y="3197074"/>
                  <a:pt x="1053282" y="3185247"/>
                </a:cubicBezTo>
                <a:cubicBezTo>
                  <a:pt x="1139666" y="3144704"/>
                  <a:pt x="1229994" y="3110602"/>
                  <a:pt x="1320603" y="3081281"/>
                </a:cubicBezTo>
                <a:cubicBezTo>
                  <a:pt x="1292776" y="3077429"/>
                  <a:pt x="1265502" y="3076054"/>
                  <a:pt x="1238695" y="3076820"/>
                </a:cubicBezTo>
                <a:close/>
                <a:moveTo>
                  <a:pt x="2399523" y="1428234"/>
                </a:moveTo>
                <a:cubicBezTo>
                  <a:pt x="2324192" y="1539775"/>
                  <a:pt x="2267478" y="1713586"/>
                  <a:pt x="2224982" y="1826201"/>
                </a:cubicBezTo>
                <a:cubicBezTo>
                  <a:pt x="2161246" y="1995817"/>
                  <a:pt x="2120250" y="2168765"/>
                  <a:pt x="2096099" y="2345900"/>
                </a:cubicBezTo>
                <a:cubicBezTo>
                  <a:pt x="2166834" y="2165047"/>
                  <a:pt x="2226331" y="1978598"/>
                  <a:pt x="2283317" y="1796925"/>
                </a:cubicBezTo>
                <a:close/>
                <a:moveTo>
                  <a:pt x="2448558" y="1373435"/>
                </a:moveTo>
                <a:lnTo>
                  <a:pt x="2312521" y="1806140"/>
                </a:lnTo>
                <a:cubicBezTo>
                  <a:pt x="2255817" y="1985569"/>
                  <a:pt x="2197150" y="2169492"/>
                  <a:pt x="2127533" y="2348380"/>
                </a:cubicBezTo>
                <a:cubicBezTo>
                  <a:pt x="2230881" y="2201722"/>
                  <a:pt x="2307261" y="2041905"/>
                  <a:pt x="2358080" y="1866134"/>
                </a:cubicBezTo>
                <a:cubicBezTo>
                  <a:pt x="2378743" y="1795373"/>
                  <a:pt x="2394349" y="1722940"/>
                  <a:pt x="2407436" y="1651070"/>
                </a:cubicBezTo>
                <a:cubicBezTo>
                  <a:pt x="2417458" y="1596892"/>
                  <a:pt x="2466254" y="1384915"/>
                  <a:pt x="2448558" y="1373435"/>
                </a:cubicBezTo>
                <a:close/>
                <a:moveTo>
                  <a:pt x="278707" y="1352270"/>
                </a:moveTo>
                <a:lnTo>
                  <a:pt x="321570" y="1861610"/>
                </a:lnTo>
                <a:cubicBezTo>
                  <a:pt x="336248" y="1725752"/>
                  <a:pt x="317508" y="1584885"/>
                  <a:pt x="294281" y="1440658"/>
                </a:cubicBezTo>
                <a:close/>
                <a:moveTo>
                  <a:pt x="1423821" y="1351958"/>
                </a:moveTo>
                <a:cubicBezTo>
                  <a:pt x="1426859" y="1507722"/>
                  <a:pt x="1587831" y="1796280"/>
                  <a:pt x="1638521" y="1908470"/>
                </a:cubicBezTo>
                <a:cubicBezTo>
                  <a:pt x="1674424" y="1987707"/>
                  <a:pt x="1711105" y="2070587"/>
                  <a:pt x="1754199" y="2149284"/>
                </a:cubicBezTo>
                <a:cubicBezTo>
                  <a:pt x="1797295" y="2227981"/>
                  <a:pt x="1846801" y="2302493"/>
                  <a:pt x="1908359" y="2364988"/>
                </a:cubicBezTo>
                <a:cubicBezTo>
                  <a:pt x="1805946" y="2193096"/>
                  <a:pt x="1725953" y="2007134"/>
                  <a:pt x="1647661" y="1825945"/>
                </a:cubicBezTo>
                <a:cubicBezTo>
                  <a:pt x="1579500" y="1667751"/>
                  <a:pt x="1508533" y="1505355"/>
                  <a:pt x="1423821" y="1351958"/>
                </a:cubicBezTo>
                <a:close/>
                <a:moveTo>
                  <a:pt x="1431890" y="1306475"/>
                </a:moveTo>
                <a:cubicBezTo>
                  <a:pt x="1458339" y="1352187"/>
                  <a:pt x="1483952" y="1399016"/>
                  <a:pt x="1507597" y="1446132"/>
                </a:cubicBezTo>
                <a:cubicBezTo>
                  <a:pt x="1568403" y="1567288"/>
                  <a:pt x="1621917" y="1692101"/>
                  <a:pt x="1674586" y="1813832"/>
                </a:cubicBezTo>
                <a:cubicBezTo>
                  <a:pt x="1719648" y="1918315"/>
                  <a:pt x="1765554" y="2024477"/>
                  <a:pt x="1815950" y="2128564"/>
                </a:cubicBezTo>
                <a:cubicBezTo>
                  <a:pt x="1866346" y="2232648"/>
                  <a:pt x="1921228" y="2334658"/>
                  <a:pt x="1984242" y="2430829"/>
                </a:cubicBezTo>
                <a:cubicBezTo>
                  <a:pt x="1994073" y="2437830"/>
                  <a:pt x="2003908" y="2444836"/>
                  <a:pt x="2014023" y="2450995"/>
                </a:cubicBezTo>
                <a:cubicBezTo>
                  <a:pt x="1956448" y="2239741"/>
                  <a:pt x="1853160" y="2049325"/>
                  <a:pt x="1747337" y="1855264"/>
                </a:cubicBezTo>
                <a:cubicBezTo>
                  <a:pt x="1678102" y="1728504"/>
                  <a:pt x="1608870" y="1601753"/>
                  <a:pt x="1533749" y="1478656"/>
                </a:cubicBezTo>
                <a:cubicBezTo>
                  <a:pt x="1510398" y="1440515"/>
                  <a:pt x="1454048" y="1294657"/>
                  <a:pt x="1431890" y="1306475"/>
                </a:cubicBezTo>
                <a:close/>
                <a:moveTo>
                  <a:pt x="655236" y="1268632"/>
                </a:moveTo>
                <a:cubicBezTo>
                  <a:pt x="717895" y="1408869"/>
                  <a:pt x="771574" y="1550454"/>
                  <a:pt x="839521" y="1685315"/>
                </a:cubicBezTo>
                <a:cubicBezTo>
                  <a:pt x="907470" y="1820177"/>
                  <a:pt x="989683" y="1948318"/>
                  <a:pt x="1109416" y="2061663"/>
                </a:cubicBezTo>
                <a:cubicBezTo>
                  <a:pt x="1177718" y="2126399"/>
                  <a:pt x="1244319" y="2184954"/>
                  <a:pt x="1298300" y="2247742"/>
                </a:cubicBezTo>
                <a:cubicBezTo>
                  <a:pt x="1250168" y="2156040"/>
                  <a:pt x="1187457" y="2071655"/>
                  <a:pt x="1125871" y="1989513"/>
                </a:cubicBezTo>
                <a:cubicBezTo>
                  <a:pt x="1076370" y="1923070"/>
                  <a:pt x="1025189" y="1854667"/>
                  <a:pt x="981574" y="1783157"/>
                </a:cubicBezTo>
                <a:cubicBezTo>
                  <a:pt x="960475" y="1748106"/>
                  <a:pt x="941058" y="1712211"/>
                  <a:pt x="922198" y="1677437"/>
                </a:cubicBezTo>
                <a:cubicBezTo>
                  <a:pt x="905028" y="1646031"/>
                  <a:pt x="887579" y="1614059"/>
                  <a:pt x="869293" y="1583214"/>
                </a:cubicBezTo>
                <a:cubicBezTo>
                  <a:pt x="832994" y="1522086"/>
                  <a:pt x="791368" y="1462924"/>
                  <a:pt x="751431" y="1405731"/>
                </a:cubicBezTo>
                <a:close/>
                <a:moveTo>
                  <a:pt x="291466" y="1250369"/>
                </a:moveTo>
                <a:cubicBezTo>
                  <a:pt x="302228" y="1312380"/>
                  <a:pt x="313548" y="1374109"/>
                  <a:pt x="323180" y="1435283"/>
                </a:cubicBezTo>
                <a:cubicBezTo>
                  <a:pt x="347262" y="1585402"/>
                  <a:pt x="366566" y="1733005"/>
                  <a:pt x="349381" y="1875041"/>
                </a:cubicBezTo>
                <a:cubicBezTo>
                  <a:pt x="398887" y="1761016"/>
                  <a:pt x="404047" y="1643975"/>
                  <a:pt x="374363" y="1506494"/>
                </a:cubicBezTo>
                <a:cubicBezTo>
                  <a:pt x="356845" y="1425406"/>
                  <a:pt x="334841" y="1350786"/>
                  <a:pt x="302168" y="1274495"/>
                </a:cubicBezTo>
                <a:cubicBezTo>
                  <a:pt x="298229" y="1265236"/>
                  <a:pt x="295129" y="1257666"/>
                  <a:pt x="291466" y="1250369"/>
                </a:cubicBezTo>
                <a:close/>
                <a:moveTo>
                  <a:pt x="678222" y="1248670"/>
                </a:moveTo>
                <a:lnTo>
                  <a:pt x="775536" y="1388015"/>
                </a:lnTo>
                <a:cubicBezTo>
                  <a:pt x="815764" y="1445771"/>
                  <a:pt x="857669" y="1505484"/>
                  <a:pt x="894529" y="1567739"/>
                </a:cubicBezTo>
                <a:cubicBezTo>
                  <a:pt x="913103" y="1599148"/>
                  <a:pt x="930546" y="1631115"/>
                  <a:pt x="948000" y="1663088"/>
                </a:cubicBezTo>
                <a:cubicBezTo>
                  <a:pt x="966853" y="1697859"/>
                  <a:pt x="986277" y="1733757"/>
                  <a:pt x="1006812" y="1767683"/>
                </a:cubicBezTo>
                <a:cubicBezTo>
                  <a:pt x="1049303" y="1838347"/>
                  <a:pt x="1100205" y="1906189"/>
                  <a:pt x="1149133" y="1971513"/>
                </a:cubicBezTo>
                <a:cubicBezTo>
                  <a:pt x="1215506" y="2060384"/>
                  <a:pt x="1283561" y="2151216"/>
                  <a:pt x="1333952" y="2251620"/>
                </a:cubicBezTo>
                <a:lnTo>
                  <a:pt x="1337329" y="2258350"/>
                </a:lnTo>
                <a:cubicBezTo>
                  <a:pt x="1352131" y="2023413"/>
                  <a:pt x="1145204" y="1784597"/>
                  <a:pt x="1014726" y="1615556"/>
                </a:cubicBezTo>
                <a:cubicBezTo>
                  <a:pt x="911517" y="1481269"/>
                  <a:pt x="800192" y="1360189"/>
                  <a:pt x="678222" y="1248670"/>
                </a:cubicBezTo>
                <a:close/>
                <a:moveTo>
                  <a:pt x="4002475" y="1037802"/>
                </a:moveTo>
                <a:cubicBezTo>
                  <a:pt x="4001933" y="1038196"/>
                  <a:pt x="4000861" y="1038973"/>
                  <a:pt x="4000324" y="1039362"/>
                </a:cubicBezTo>
                <a:cubicBezTo>
                  <a:pt x="4001046" y="1040360"/>
                  <a:pt x="4002134" y="1041861"/>
                  <a:pt x="4002862" y="1042866"/>
                </a:cubicBezTo>
                <a:cubicBezTo>
                  <a:pt x="4002672" y="1041472"/>
                  <a:pt x="4002487" y="1040086"/>
                  <a:pt x="4002475" y="1037802"/>
                </a:cubicBezTo>
                <a:close/>
                <a:moveTo>
                  <a:pt x="506322" y="1020997"/>
                </a:moveTo>
                <a:cubicBezTo>
                  <a:pt x="513282" y="1018930"/>
                  <a:pt x="522180" y="1021005"/>
                  <a:pt x="533068" y="1029409"/>
                </a:cubicBezTo>
                <a:cubicBezTo>
                  <a:pt x="813777" y="1244537"/>
                  <a:pt x="1037861" y="1510547"/>
                  <a:pt x="1232525" y="1804675"/>
                </a:cubicBezTo>
                <a:cubicBezTo>
                  <a:pt x="1347857" y="1978510"/>
                  <a:pt x="1448039" y="2155739"/>
                  <a:pt x="1388858" y="2368011"/>
                </a:cubicBezTo>
                <a:cubicBezTo>
                  <a:pt x="1387462" y="2372226"/>
                  <a:pt x="1385496" y="2375314"/>
                  <a:pt x="1384098" y="2378125"/>
                </a:cubicBezTo>
                <a:cubicBezTo>
                  <a:pt x="1412260" y="2438425"/>
                  <a:pt x="1428077" y="2506324"/>
                  <a:pt x="1425393" y="2589124"/>
                </a:cubicBezTo>
                <a:cubicBezTo>
                  <a:pt x="1425681" y="2592488"/>
                  <a:pt x="1424559" y="2594453"/>
                  <a:pt x="1424001" y="2597541"/>
                </a:cubicBezTo>
                <a:cubicBezTo>
                  <a:pt x="1672217" y="2669579"/>
                  <a:pt x="1915127" y="2759032"/>
                  <a:pt x="2152729" y="2864487"/>
                </a:cubicBezTo>
                <a:cubicBezTo>
                  <a:pt x="2132903" y="2746636"/>
                  <a:pt x="2106350" y="2629357"/>
                  <a:pt x="2020609" y="2539671"/>
                </a:cubicBezTo>
                <a:cubicBezTo>
                  <a:pt x="2019486" y="2538832"/>
                  <a:pt x="2019482" y="2537426"/>
                  <a:pt x="2018920" y="2536309"/>
                </a:cubicBezTo>
                <a:cubicBezTo>
                  <a:pt x="1612986" y="2284320"/>
                  <a:pt x="1451410" y="1593008"/>
                  <a:pt x="1342441" y="1173017"/>
                </a:cubicBezTo>
                <a:cubicBezTo>
                  <a:pt x="1338482" y="1156742"/>
                  <a:pt x="1345418" y="1103405"/>
                  <a:pt x="1367925" y="1135648"/>
                </a:cubicBezTo>
                <a:cubicBezTo>
                  <a:pt x="1515878" y="1352095"/>
                  <a:pt x="1645605" y="1576999"/>
                  <a:pt x="1771401" y="1806673"/>
                </a:cubicBezTo>
                <a:cubicBezTo>
                  <a:pt x="1841477" y="1935111"/>
                  <a:pt x="1914363" y="2063547"/>
                  <a:pt x="1972385" y="2198735"/>
                </a:cubicBezTo>
                <a:cubicBezTo>
                  <a:pt x="1982518" y="2221738"/>
                  <a:pt x="2018367" y="2353316"/>
                  <a:pt x="2040892" y="2405205"/>
                </a:cubicBezTo>
                <a:cubicBezTo>
                  <a:pt x="2009600" y="2310668"/>
                  <a:pt x="2111587" y="2005996"/>
                  <a:pt x="2131689" y="1936926"/>
                </a:cubicBezTo>
                <a:cubicBezTo>
                  <a:pt x="2203731" y="1690111"/>
                  <a:pt x="2314813" y="1463729"/>
                  <a:pt x="2454820" y="1248808"/>
                </a:cubicBezTo>
                <a:cubicBezTo>
                  <a:pt x="2475264" y="1216788"/>
                  <a:pt x="2493340" y="1290570"/>
                  <a:pt x="2492512" y="1302920"/>
                </a:cubicBezTo>
                <a:cubicBezTo>
                  <a:pt x="2465675" y="1747535"/>
                  <a:pt x="2370053" y="2178216"/>
                  <a:pt x="2081216" y="2527513"/>
                </a:cubicBezTo>
                <a:cubicBezTo>
                  <a:pt x="2081497" y="2528073"/>
                  <a:pt x="2081211" y="2528916"/>
                  <a:pt x="2081211" y="2528916"/>
                </a:cubicBezTo>
                <a:cubicBezTo>
                  <a:pt x="2150699" y="2633778"/>
                  <a:pt x="2178105" y="2756954"/>
                  <a:pt x="2199067" y="2884061"/>
                </a:cubicBezTo>
                <a:cubicBezTo>
                  <a:pt x="2641128" y="3084915"/>
                  <a:pt x="3028660" y="3311628"/>
                  <a:pt x="3192586" y="3411496"/>
                </a:cubicBezTo>
                <a:cubicBezTo>
                  <a:pt x="3356510" y="3511368"/>
                  <a:pt x="3237401" y="3517312"/>
                  <a:pt x="3182620" y="3483279"/>
                </a:cubicBezTo>
                <a:cubicBezTo>
                  <a:pt x="3055506" y="3404310"/>
                  <a:pt x="2789863" y="3259545"/>
                  <a:pt x="2435119" y="3080173"/>
                </a:cubicBezTo>
                <a:lnTo>
                  <a:pt x="2410152" y="3063751"/>
                </a:lnTo>
                <a:lnTo>
                  <a:pt x="2408099" y="3064403"/>
                </a:lnTo>
                <a:lnTo>
                  <a:pt x="2407218" y="3070324"/>
                </a:lnTo>
                <a:cubicBezTo>
                  <a:pt x="2402612" y="3079171"/>
                  <a:pt x="2394080" y="3088906"/>
                  <a:pt x="2380138" y="3099341"/>
                </a:cubicBezTo>
                <a:cubicBezTo>
                  <a:pt x="2194333" y="3283170"/>
                  <a:pt x="1992503" y="3449064"/>
                  <a:pt x="1765923" y="3581043"/>
                </a:cubicBezTo>
                <a:cubicBezTo>
                  <a:pt x="1744896" y="3593696"/>
                  <a:pt x="1723857" y="3603555"/>
                  <a:pt x="1702258" y="3612286"/>
                </a:cubicBezTo>
                <a:cubicBezTo>
                  <a:pt x="1664333" y="3650747"/>
                  <a:pt x="1731601" y="3589836"/>
                  <a:pt x="1538370" y="3811804"/>
                </a:cubicBezTo>
                <a:cubicBezTo>
                  <a:pt x="1278852" y="4250311"/>
                  <a:pt x="915356" y="4600566"/>
                  <a:pt x="542867" y="4944092"/>
                </a:cubicBezTo>
                <a:cubicBezTo>
                  <a:pt x="521291" y="4964055"/>
                  <a:pt x="503482" y="4879596"/>
                  <a:pt x="515800" y="4862180"/>
                </a:cubicBezTo>
                <a:cubicBezTo>
                  <a:pt x="664236" y="4650055"/>
                  <a:pt x="747224" y="4402666"/>
                  <a:pt x="909145" y="4199225"/>
                </a:cubicBezTo>
                <a:cubicBezTo>
                  <a:pt x="998789" y="4086824"/>
                  <a:pt x="1101084" y="3991246"/>
                  <a:pt x="1214067" y="3908561"/>
                </a:cubicBezTo>
                <a:cubicBezTo>
                  <a:pt x="1023317" y="3973399"/>
                  <a:pt x="824392" y="4020568"/>
                  <a:pt x="640967" y="4105601"/>
                </a:cubicBezTo>
                <a:cubicBezTo>
                  <a:pt x="458381" y="4190213"/>
                  <a:pt x="284593" y="4292005"/>
                  <a:pt x="112563" y="4396952"/>
                </a:cubicBezTo>
                <a:lnTo>
                  <a:pt x="0" y="4466006"/>
                </a:lnTo>
                <a:lnTo>
                  <a:pt x="0" y="4233763"/>
                </a:lnTo>
                <a:lnTo>
                  <a:pt x="36881" y="4200118"/>
                </a:lnTo>
                <a:cubicBezTo>
                  <a:pt x="302143" y="3962792"/>
                  <a:pt x="585478" y="3740226"/>
                  <a:pt x="910534" y="3629753"/>
                </a:cubicBezTo>
                <a:cubicBezTo>
                  <a:pt x="1140280" y="3551663"/>
                  <a:pt x="1356783" y="3624873"/>
                  <a:pt x="1578717" y="3575982"/>
                </a:cubicBezTo>
                <a:cubicBezTo>
                  <a:pt x="1857881" y="3513822"/>
                  <a:pt x="2134207" y="3238918"/>
                  <a:pt x="2338780" y="3033725"/>
                </a:cubicBezTo>
                <a:cubicBezTo>
                  <a:pt x="2165203" y="2949506"/>
                  <a:pt x="1987990" y="2873430"/>
                  <a:pt x="1807991" y="2807184"/>
                </a:cubicBezTo>
                <a:cubicBezTo>
                  <a:pt x="1696192" y="2934214"/>
                  <a:pt x="1567238" y="3035444"/>
                  <a:pt x="1416358" y="3112571"/>
                </a:cubicBezTo>
                <a:cubicBezTo>
                  <a:pt x="1318658" y="3280278"/>
                  <a:pt x="1112986" y="3321000"/>
                  <a:pt x="939066" y="3378798"/>
                </a:cubicBezTo>
                <a:cubicBezTo>
                  <a:pt x="668357" y="3469020"/>
                  <a:pt x="393418" y="3543804"/>
                  <a:pt x="115099" y="3607650"/>
                </a:cubicBezTo>
                <a:cubicBezTo>
                  <a:pt x="80589" y="3615844"/>
                  <a:pt x="67554" y="3533906"/>
                  <a:pt x="97284" y="3520393"/>
                </a:cubicBezTo>
                <a:cubicBezTo>
                  <a:pt x="382521" y="3387774"/>
                  <a:pt x="642160" y="3215335"/>
                  <a:pt x="922050" y="3074867"/>
                </a:cubicBezTo>
                <a:cubicBezTo>
                  <a:pt x="1080787" y="2995199"/>
                  <a:pt x="1233979" y="2960447"/>
                  <a:pt x="1405265" y="3016319"/>
                </a:cubicBezTo>
                <a:cubicBezTo>
                  <a:pt x="1406106" y="3016600"/>
                  <a:pt x="1406671" y="3017724"/>
                  <a:pt x="1407512" y="3018001"/>
                </a:cubicBezTo>
                <a:cubicBezTo>
                  <a:pt x="1526420" y="2954115"/>
                  <a:pt x="1632390" y="2874245"/>
                  <a:pt x="1726266" y="2777274"/>
                </a:cubicBezTo>
                <a:cubicBezTo>
                  <a:pt x="1369635" y="2651515"/>
                  <a:pt x="1000990" y="2561972"/>
                  <a:pt x="625390" y="2514541"/>
                </a:cubicBezTo>
                <a:cubicBezTo>
                  <a:pt x="624559" y="2519877"/>
                  <a:pt x="622878" y="2524928"/>
                  <a:pt x="619799" y="2527180"/>
                </a:cubicBezTo>
                <a:cubicBezTo>
                  <a:pt x="509037" y="2598914"/>
                  <a:pt x="403069" y="2677377"/>
                  <a:pt x="310030" y="2771818"/>
                </a:cubicBezTo>
                <a:cubicBezTo>
                  <a:pt x="266034" y="2817076"/>
                  <a:pt x="224887" y="2891795"/>
                  <a:pt x="173877" y="2937056"/>
                </a:cubicBezTo>
                <a:cubicBezTo>
                  <a:pt x="145840" y="3003792"/>
                  <a:pt x="113686" y="3071134"/>
                  <a:pt x="77889" y="3138440"/>
                </a:cubicBezTo>
                <a:lnTo>
                  <a:pt x="0" y="3271395"/>
                </a:lnTo>
                <a:lnTo>
                  <a:pt x="0" y="3153002"/>
                </a:lnTo>
                <a:lnTo>
                  <a:pt x="2386" y="3149203"/>
                </a:lnTo>
                <a:cubicBezTo>
                  <a:pt x="33821" y="3095439"/>
                  <a:pt x="63030" y="3041490"/>
                  <a:pt x="89753" y="2987702"/>
                </a:cubicBezTo>
                <a:cubicBezTo>
                  <a:pt x="85546" y="2993322"/>
                  <a:pt x="81066" y="2999788"/>
                  <a:pt x="76869" y="3005404"/>
                </a:cubicBezTo>
                <a:cubicBezTo>
                  <a:pt x="63139" y="3024231"/>
                  <a:pt x="48575" y="3042776"/>
                  <a:pt x="32049" y="3065814"/>
                </a:cubicBezTo>
                <a:lnTo>
                  <a:pt x="0" y="3108744"/>
                </a:lnTo>
                <a:lnTo>
                  <a:pt x="0" y="3058059"/>
                </a:lnTo>
                <a:lnTo>
                  <a:pt x="7610" y="3047889"/>
                </a:lnTo>
                <a:cubicBezTo>
                  <a:pt x="24410" y="3025415"/>
                  <a:pt x="38695" y="3006301"/>
                  <a:pt x="52419" y="2987479"/>
                </a:cubicBezTo>
                <a:cubicBezTo>
                  <a:pt x="54382" y="2984385"/>
                  <a:pt x="57184" y="2981579"/>
                  <a:pt x="59142" y="2978488"/>
                </a:cubicBezTo>
                <a:lnTo>
                  <a:pt x="0" y="3015334"/>
                </a:lnTo>
                <a:lnTo>
                  <a:pt x="0" y="2914286"/>
                </a:lnTo>
                <a:lnTo>
                  <a:pt x="36383" y="2901128"/>
                </a:lnTo>
                <a:cubicBezTo>
                  <a:pt x="76283" y="2885228"/>
                  <a:pt x="116303" y="2866415"/>
                  <a:pt x="156329" y="2840533"/>
                </a:cubicBezTo>
                <a:cubicBezTo>
                  <a:pt x="229785" y="2792431"/>
                  <a:pt x="289125" y="2682604"/>
                  <a:pt x="358355" y="2620471"/>
                </a:cubicBezTo>
                <a:cubicBezTo>
                  <a:pt x="406846" y="2577174"/>
                  <a:pt x="457591" y="2538372"/>
                  <a:pt x="510577" y="2501244"/>
                </a:cubicBezTo>
                <a:cubicBezTo>
                  <a:pt x="411488" y="2490937"/>
                  <a:pt x="311929" y="2483543"/>
                  <a:pt x="211967" y="2479171"/>
                </a:cubicBezTo>
                <a:lnTo>
                  <a:pt x="0" y="2476398"/>
                </a:lnTo>
                <a:lnTo>
                  <a:pt x="0" y="2389189"/>
                </a:lnTo>
                <a:lnTo>
                  <a:pt x="103062" y="2389518"/>
                </a:lnTo>
                <a:cubicBezTo>
                  <a:pt x="239716" y="2392822"/>
                  <a:pt x="375712" y="2401808"/>
                  <a:pt x="510734" y="2416201"/>
                </a:cubicBezTo>
                <a:cubicBezTo>
                  <a:pt x="453295" y="2294758"/>
                  <a:pt x="388809" y="2156489"/>
                  <a:pt x="279257" y="2092102"/>
                </a:cubicBezTo>
                <a:cubicBezTo>
                  <a:pt x="214509" y="2054029"/>
                  <a:pt x="140169" y="2030776"/>
                  <a:pt x="65265" y="2006049"/>
                </a:cubicBezTo>
                <a:lnTo>
                  <a:pt x="0" y="1982532"/>
                </a:lnTo>
                <a:lnTo>
                  <a:pt x="0" y="1912789"/>
                </a:lnTo>
                <a:lnTo>
                  <a:pt x="97460" y="1953725"/>
                </a:lnTo>
                <a:cubicBezTo>
                  <a:pt x="140146" y="1968817"/>
                  <a:pt x="181972" y="1973804"/>
                  <a:pt x="221272" y="1980766"/>
                </a:cubicBezTo>
                <a:cubicBezTo>
                  <a:pt x="184478" y="1960612"/>
                  <a:pt x="148800" y="1938494"/>
                  <a:pt x="116765" y="1911033"/>
                </a:cubicBezTo>
                <a:cubicBezTo>
                  <a:pt x="78825" y="1878815"/>
                  <a:pt x="47051" y="1840696"/>
                  <a:pt x="16405" y="1803412"/>
                </a:cubicBezTo>
                <a:lnTo>
                  <a:pt x="0" y="1784777"/>
                </a:lnTo>
                <a:lnTo>
                  <a:pt x="0" y="1740082"/>
                </a:lnTo>
                <a:lnTo>
                  <a:pt x="39394" y="1784856"/>
                </a:lnTo>
                <a:cubicBezTo>
                  <a:pt x="69479" y="1821014"/>
                  <a:pt x="100126" y="1858299"/>
                  <a:pt x="135813" y="1888838"/>
                </a:cubicBezTo>
                <a:cubicBezTo>
                  <a:pt x="168411" y="1916009"/>
                  <a:pt x="204933" y="1938411"/>
                  <a:pt x="242575" y="1958841"/>
                </a:cubicBezTo>
                <a:cubicBezTo>
                  <a:pt x="195379" y="1882642"/>
                  <a:pt x="141547" y="1815083"/>
                  <a:pt x="82197" y="1754826"/>
                </a:cubicBezTo>
                <a:lnTo>
                  <a:pt x="0" y="1679650"/>
                </a:lnTo>
                <a:lnTo>
                  <a:pt x="0" y="1602463"/>
                </a:lnTo>
                <a:lnTo>
                  <a:pt x="84689" y="1677442"/>
                </a:lnTo>
                <a:cubicBezTo>
                  <a:pt x="165950" y="1759826"/>
                  <a:pt x="237786" y="1855565"/>
                  <a:pt x="298437" y="1968019"/>
                </a:cubicBezTo>
                <a:lnTo>
                  <a:pt x="227269" y="1114064"/>
                </a:lnTo>
                <a:cubicBezTo>
                  <a:pt x="226129" y="1099191"/>
                  <a:pt x="230003" y="1062136"/>
                  <a:pt x="248003" y="1089613"/>
                </a:cubicBezTo>
                <a:cubicBezTo>
                  <a:pt x="349844" y="1249160"/>
                  <a:pt x="397556" y="1433768"/>
                  <a:pt x="427020" y="1619803"/>
                </a:cubicBezTo>
                <a:cubicBezTo>
                  <a:pt x="453086" y="1782272"/>
                  <a:pt x="422387" y="1897385"/>
                  <a:pt x="340345" y="2027739"/>
                </a:cubicBezTo>
                <a:cubicBezTo>
                  <a:pt x="347373" y="2033339"/>
                  <a:pt x="354114" y="2038383"/>
                  <a:pt x="360865" y="2044827"/>
                </a:cubicBezTo>
                <a:cubicBezTo>
                  <a:pt x="443500" y="2128340"/>
                  <a:pt x="506078" y="2306190"/>
                  <a:pt x="560414" y="2421457"/>
                </a:cubicBezTo>
                <a:cubicBezTo>
                  <a:pt x="831022" y="2452769"/>
                  <a:pt x="1098019" y="2506255"/>
                  <a:pt x="1359703" y="2578554"/>
                </a:cubicBezTo>
                <a:lnTo>
                  <a:pt x="1359422" y="2577994"/>
                </a:lnTo>
                <a:cubicBezTo>
                  <a:pt x="1370467" y="2269807"/>
                  <a:pt x="976420" y="2084880"/>
                  <a:pt x="828701" y="1839520"/>
                </a:cubicBezTo>
                <a:cubicBezTo>
                  <a:pt x="687172" y="1605098"/>
                  <a:pt x="631475" y="1330413"/>
                  <a:pt x="494427" y="1092333"/>
                </a:cubicBezTo>
                <a:cubicBezTo>
                  <a:pt x="481980" y="1070671"/>
                  <a:pt x="485440" y="1027197"/>
                  <a:pt x="506322" y="1020997"/>
                </a:cubicBezTo>
                <a:close/>
                <a:moveTo>
                  <a:pt x="4570198" y="978081"/>
                </a:moveTo>
                <a:cubicBezTo>
                  <a:pt x="4555714" y="1028259"/>
                  <a:pt x="4540870" y="1077934"/>
                  <a:pt x="4523691" y="1127776"/>
                </a:cubicBezTo>
                <a:lnTo>
                  <a:pt x="4509875" y="1167552"/>
                </a:lnTo>
                <a:cubicBezTo>
                  <a:pt x="4498703" y="1198545"/>
                  <a:pt x="4488074" y="1229138"/>
                  <a:pt x="4478168" y="1260735"/>
                </a:cubicBezTo>
                <a:cubicBezTo>
                  <a:pt x="4437866" y="1392962"/>
                  <a:pt x="4423333" y="1532451"/>
                  <a:pt x="4409309" y="1666996"/>
                </a:cubicBezTo>
                <a:cubicBezTo>
                  <a:pt x="4399387" y="1761934"/>
                  <a:pt x="4389478" y="1859162"/>
                  <a:pt x="4370031" y="1955666"/>
                </a:cubicBezTo>
                <a:cubicBezTo>
                  <a:pt x="4495511" y="1636562"/>
                  <a:pt x="4590903" y="1311031"/>
                  <a:pt x="4570198" y="978081"/>
                </a:cubicBezTo>
                <a:close/>
                <a:moveTo>
                  <a:pt x="4557898" y="900011"/>
                </a:moveTo>
                <a:cubicBezTo>
                  <a:pt x="4330292" y="1199280"/>
                  <a:pt x="4335713" y="1567725"/>
                  <a:pt x="4344840" y="1922038"/>
                </a:cubicBezTo>
                <a:cubicBezTo>
                  <a:pt x="4360210" y="1836882"/>
                  <a:pt x="4369815" y="1750562"/>
                  <a:pt x="4378710" y="1665516"/>
                </a:cubicBezTo>
                <a:cubicBezTo>
                  <a:pt x="4393083" y="1529197"/>
                  <a:pt x="4407432" y="1388309"/>
                  <a:pt x="4448798" y="1253024"/>
                </a:cubicBezTo>
                <a:cubicBezTo>
                  <a:pt x="4458700" y="1221425"/>
                  <a:pt x="4469507" y="1189944"/>
                  <a:pt x="4480315" y="1158454"/>
                </a:cubicBezTo>
                <a:lnTo>
                  <a:pt x="4494133" y="1118676"/>
                </a:lnTo>
                <a:cubicBezTo>
                  <a:pt x="4518925" y="1046526"/>
                  <a:pt x="4539765" y="973431"/>
                  <a:pt x="4557898" y="900011"/>
                </a:cubicBezTo>
                <a:close/>
                <a:moveTo>
                  <a:pt x="3607114" y="467441"/>
                </a:moveTo>
                <a:cubicBezTo>
                  <a:pt x="3528124" y="599478"/>
                  <a:pt x="3410482" y="705343"/>
                  <a:pt x="3296242" y="807991"/>
                </a:cubicBezTo>
                <a:cubicBezTo>
                  <a:pt x="3255418" y="844446"/>
                  <a:pt x="3213877" y="882186"/>
                  <a:pt x="3174674" y="919759"/>
                </a:cubicBezTo>
                <a:cubicBezTo>
                  <a:pt x="3129209" y="963390"/>
                  <a:pt x="3085915" y="1010032"/>
                  <a:pt x="3042978" y="1054894"/>
                </a:cubicBezTo>
                <a:lnTo>
                  <a:pt x="2968914" y="1133756"/>
                </a:lnTo>
                <a:cubicBezTo>
                  <a:pt x="3001355" y="1109480"/>
                  <a:pt x="3045966" y="1074853"/>
                  <a:pt x="3103823" y="1026814"/>
                </a:cubicBezTo>
                <a:cubicBezTo>
                  <a:pt x="3260201" y="897449"/>
                  <a:pt x="3521192" y="681569"/>
                  <a:pt x="3607114" y="467441"/>
                </a:cubicBezTo>
                <a:close/>
                <a:moveTo>
                  <a:pt x="3744487" y="383136"/>
                </a:moveTo>
                <a:cubicBezTo>
                  <a:pt x="3789590" y="603780"/>
                  <a:pt x="3850997" y="811848"/>
                  <a:pt x="3970213" y="995559"/>
                </a:cubicBezTo>
                <a:cubicBezTo>
                  <a:pt x="3927384" y="796159"/>
                  <a:pt x="3865366" y="574806"/>
                  <a:pt x="3744487" y="383136"/>
                </a:cubicBezTo>
                <a:close/>
                <a:moveTo>
                  <a:pt x="3624562" y="367041"/>
                </a:moveTo>
                <a:cubicBezTo>
                  <a:pt x="3578160" y="403736"/>
                  <a:pt x="3532667" y="442805"/>
                  <a:pt x="3489712" y="485386"/>
                </a:cubicBezTo>
                <a:cubicBezTo>
                  <a:pt x="3380716" y="591858"/>
                  <a:pt x="3284219" y="714458"/>
                  <a:pt x="3182994" y="828265"/>
                </a:cubicBezTo>
                <a:cubicBezTo>
                  <a:pt x="3100902" y="919812"/>
                  <a:pt x="2899469" y="1135252"/>
                  <a:pt x="2892114" y="1172635"/>
                </a:cubicBezTo>
                <a:lnTo>
                  <a:pt x="3021459" y="1035385"/>
                </a:lnTo>
                <a:cubicBezTo>
                  <a:pt x="3064036" y="990026"/>
                  <a:pt x="3108229" y="943501"/>
                  <a:pt x="3153873" y="898971"/>
                </a:cubicBezTo>
                <a:cubicBezTo>
                  <a:pt x="3193783" y="860125"/>
                  <a:pt x="3235680" y="822883"/>
                  <a:pt x="3276511" y="786423"/>
                </a:cubicBezTo>
                <a:cubicBezTo>
                  <a:pt x="3390214" y="684175"/>
                  <a:pt x="3507852" y="578306"/>
                  <a:pt x="3584154" y="448218"/>
                </a:cubicBezTo>
                <a:cubicBezTo>
                  <a:pt x="3599491" y="421848"/>
                  <a:pt x="3612660" y="394752"/>
                  <a:pt x="3624562" y="367041"/>
                </a:cubicBezTo>
                <a:close/>
                <a:moveTo>
                  <a:pt x="3766672" y="359429"/>
                </a:moveTo>
                <a:cubicBezTo>
                  <a:pt x="3888797" y="549425"/>
                  <a:pt x="3952247" y="768223"/>
                  <a:pt x="3996338" y="968237"/>
                </a:cubicBezTo>
                <a:cubicBezTo>
                  <a:pt x="3973140" y="739339"/>
                  <a:pt x="3922473" y="455576"/>
                  <a:pt x="3766672" y="359429"/>
                </a:cubicBezTo>
                <a:close/>
                <a:moveTo>
                  <a:pt x="3882765" y="0"/>
                </a:moveTo>
                <a:lnTo>
                  <a:pt x="3995099" y="0"/>
                </a:lnTo>
                <a:lnTo>
                  <a:pt x="4163818" y="234104"/>
                </a:lnTo>
                <a:cubicBezTo>
                  <a:pt x="4167056" y="234046"/>
                  <a:pt x="4169933" y="233486"/>
                  <a:pt x="4172099" y="234207"/>
                </a:cubicBezTo>
                <a:cubicBezTo>
                  <a:pt x="4320772" y="276387"/>
                  <a:pt x="4473568" y="294979"/>
                  <a:pt x="4628589" y="289746"/>
                </a:cubicBezTo>
                <a:lnTo>
                  <a:pt x="4724401" y="281632"/>
                </a:lnTo>
                <a:lnTo>
                  <a:pt x="4724401" y="330664"/>
                </a:lnTo>
                <a:lnTo>
                  <a:pt x="4657975" y="338772"/>
                </a:lnTo>
                <a:cubicBezTo>
                  <a:pt x="4512264" y="350060"/>
                  <a:pt x="4368090" y="341672"/>
                  <a:pt x="4227047" y="313415"/>
                </a:cubicBezTo>
                <a:cubicBezTo>
                  <a:pt x="4265992" y="361495"/>
                  <a:pt x="4305481" y="409180"/>
                  <a:pt x="4346041" y="456086"/>
                </a:cubicBezTo>
                <a:cubicBezTo>
                  <a:pt x="4427343" y="550152"/>
                  <a:pt x="4511990" y="638932"/>
                  <a:pt x="4599604" y="723178"/>
                </a:cubicBezTo>
                <a:lnTo>
                  <a:pt x="4724401" y="833497"/>
                </a:lnTo>
                <a:lnTo>
                  <a:pt x="4724401" y="950118"/>
                </a:lnTo>
                <a:lnTo>
                  <a:pt x="4655015" y="891426"/>
                </a:lnTo>
                <a:cubicBezTo>
                  <a:pt x="4700834" y="1342763"/>
                  <a:pt x="4530476" y="1779853"/>
                  <a:pt x="4348002" y="2205895"/>
                </a:cubicBezTo>
                <a:cubicBezTo>
                  <a:pt x="4337873" y="2229260"/>
                  <a:pt x="4261560" y="2258626"/>
                  <a:pt x="4262250" y="2219972"/>
                </a:cubicBezTo>
                <a:cubicBezTo>
                  <a:pt x="4268663" y="1744520"/>
                  <a:pt x="4175629" y="1214471"/>
                  <a:pt x="4550611" y="817540"/>
                </a:cubicBezTo>
                <a:cubicBezTo>
                  <a:pt x="4554014" y="814312"/>
                  <a:pt x="4558850" y="810804"/>
                  <a:pt x="4564418" y="808293"/>
                </a:cubicBezTo>
                <a:cubicBezTo>
                  <a:pt x="4461330" y="711325"/>
                  <a:pt x="4361455" y="609738"/>
                  <a:pt x="4266388" y="500083"/>
                </a:cubicBezTo>
                <a:cubicBezTo>
                  <a:pt x="4185451" y="406519"/>
                  <a:pt x="4107556" y="310364"/>
                  <a:pt x="4032842" y="211809"/>
                </a:cubicBezTo>
                <a:close/>
                <a:moveTo>
                  <a:pt x="3721337" y="0"/>
                </a:moveTo>
                <a:lnTo>
                  <a:pt x="3797544" y="0"/>
                </a:lnTo>
                <a:lnTo>
                  <a:pt x="3775734" y="95131"/>
                </a:lnTo>
                <a:cubicBezTo>
                  <a:pt x="3762598" y="156923"/>
                  <a:pt x="3748081" y="217234"/>
                  <a:pt x="3724807" y="272257"/>
                </a:cubicBezTo>
                <a:cubicBezTo>
                  <a:pt x="3725550" y="275539"/>
                  <a:pt x="3726109" y="279707"/>
                  <a:pt x="3726844" y="282988"/>
                </a:cubicBezTo>
                <a:cubicBezTo>
                  <a:pt x="3732776" y="280979"/>
                  <a:pt x="3739065" y="279475"/>
                  <a:pt x="3742664" y="279918"/>
                </a:cubicBezTo>
                <a:cubicBezTo>
                  <a:pt x="4076263" y="313585"/>
                  <a:pt x="4081377" y="922622"/>
                  <a:pt x="4103910" y="1161917"/>
                </a:cubicBezTo>
                <a:cubicBezTo>
                  <a:pt x="4106010" y="1184045"/>
                  <a:pt x="4034389" y="1215360"/>
                  <a:pt x="4020269" y="1200406"/>
                </a:cubicBezTo>
                <a:cubicBezTo>
                  <a:pt x="3826459" y="997506"/>
                  <a:pt x="3735339" y="752983"/>
                  <a:pt x="3674882" y="488524"/>
                </a:cubicBezTo>
                <a:cubicBezTo>
                  <a:pt x="3559684" y="713184"/>
                  <a:pt x="3278706" y="925237"/>
                  <a:pt x="3132682" y="1072284"/>
                </a:cubicBezTo>
                <a:cubicBezTo>
                  <a:pt x="3002939" y="1202191"/>
                  <a:pt x="2899935" y="1287527"/>
                  <a:pt x="2716346" y="1276376"/>
                </a:cubicBezTo>
                <a:cubicBezTo>
                  <a:pt x="2700863" y="1275390"/>
                  <a:pt x="2710506" y="1261536"/>
                  <a:pt x="2716772" y="1255462"/>
                </a:cubicBezTo>
                <a:cubicBezTo>
                  <a:pt x="2980750" y="993927"/>
                  <a:pt x="3207119" y="698608"/>
                  <a:pt x="3471096" y="437072"/>
                </a:cubicBezTo>
                <a:cubicBezTo>
                  <a:pt x="3516376" y="392044"/>
                  <a:pt x="3602281" y="339698"/>
                  <a:pt x="3639057" y="286334"/>
                </a:cubicBezTo>
                <a:cubicBezTo>
                  <a:pt x="3639591" y="285947"/>
                  <a:pt x="3639767" y="285058"/>
                  <a:pt x="3640309" y="284664"/>
                </a:cubicBezTo>
                <a:cubicBezTo>
                  <a:pt x="3642272" y="281720"/>
                  <a:pt x="3644597" y="279273"/>
                  <a:pt x="3646022" y="276711"/>
                </a:cubicBezTo>
                <a:cubicBezTo>
                  <a:pt x="3677659" y="221350"/>
                  <a:pt x="3693078" y="144742"/>
                  <a:pt x="3707943" y="65958"/>
                </a:cubicBezTo>
                <a:close/>
                <a:moveTo>
                  <a:pt x="2867960" y="0"/>
                </a:moveTo>
                <a:lnTo>
                  <a:pt x="2926351" y="0"/>
                </a:lnTo>
                <a:lnTo>
                  <a:pt x="2902823" y="262929"/>
                </a:lnTo>
                <a:cubicBezTo>
                  <a:pt x="2913215" y="221824"/>
                  <a:pt x="2926844" y="180662"/>
                  <a:pt x="2940663" y="140884"/>
                </a:cubicBezTo>
                <a:lnTo>
                  <a:pt x="2947039" y="122524"/>
                </a:lnTo>
                <a:lnTo>
                  <a:pt x="2984316" y="0"/>
                </a:lnTo>
                <a:lnTo>
                  <a:pt x="3016114" y="0"/>
                </a:lnTo>
                <a:lnTo>
                  <a:pt x="2979949" y="119274"/>
                </a:lnTo>
                <a:lnTo>
                  <a:pt x="3023879" y="0"/>
                </a:lnTo>
                <a:lnTo>
                  <a:pt x="3105400" y="0"/>
                </a:lnTo>
                <a:lnTo>
                  <a:pt x="3094669" y="30308"/>
                </a:lnTo>
                <a:cubicBezTo>
                  <a:pt x="3037894" y="178003"/>
                  <a:pt x="2973232" y="323305"/>
                  <a:pt x="2901945" y="466538"/>
                </a:cubicBezTo>
                <a:cubicBezTo>
                  <a:pt x="2895180" y="479835"/>
                  <a:pt x="2815686" y="518381"/>
                  <a:pt x="2815209" y="497361"/>
                </a:cubicBezTo>
                <a:cubicBezTo>
                  <a:pt x="2812746" y="375148"/>
                  <a:pt x="2825702" y="251298"/>
                  <a:pt x="2844845" y="127638"/>
                </a:cubicBezTo>
                <a:close/>
                <a:moveTo>
                  <a:pt x="1057230" y="0"/>
                </a:moveTo>
                <a:lnTo>
                  <a:pt x="1111003" y="0"/>
                </a:lnTo>
                <a:lnTo>
                  <a:pt x="1125553" y="52588"/>
                </a:lnTo>
                <a:cubicBezTo>
                  <a:pt x="1174409" y="196547"/>
                  <a:pt x="1244674" y="336170"/>
                  <a:pt x="1304276" y="476275"/>
                </a:cubicBezTo>
                <a:cubicBezTo>
                  <a:pt x="1351896" y="589579"/>
                  <a:pt x="1459984" y="863646"/>
                  <a:pt x="1492066" y="886333"/>
                </a:cubicBezTo>
                <a:lnTo>
                  <a:pt x="1423698" y="710817"/>
                </a:lnTo>
                <a:cubicBezTo>
                  <a:pt x="1401022" y="652964"/>
                  <a:pt x="1378015" y="593152"/>
                  <a:pt x="1357609" y="532892"/>
                </a:cubicBezTo>
                <a:cubicBezTo>
                  <a:pt x="1339853" y="480241"/>
                  <a:pt x="1324587" y="426487"/>
                  <a:pt x="1309550" y="374031"/>
                </a:cubicBezTo>
                <a:cubicBezTo>
                  <a:pt x="1277632" y="264242"/>
                  <a:pt x="1244842" y="151584"/>
                  <a:pt x="1193673" y="49533"/>
                </a:cubicBezTo>
                <a:lnTo>
                  <a:pt x="1164391" y="0"/>
                </a:lnTo>
                <a:lnTo>
                  <a:pt x="1200666" y="0"/>
                </a:lnTo>
                <a:lnTo>
                  <a:pt x="1223408" y="38996"/>
                </a:lnTo>
                <a:cubicBezTo>
                  <a:pt x="1274817" y="142454"/>
                  <a:pt x="1307626" y="255236"/>
                  <a:pt x="1339635" y="365517"/>
                </a:cubicBezTo>
                <a:cubicBezTo>
                  <a:pt x="1354670" y="417965"/>
                  <a:pt x="1370587" y="471608"/>
                  <a:pt x="1387469" y="523079"/>
                </a:cubicBezTo>
                <a:cubicBezTo>
                  <a:pt x="1407105" y="582792"/>
                  <a:pt x="1430659" y="641842"/>
                  <a:pt x="1452685" y="699806"/>
                </a:cubicBezTo>
                <a:lnTo>
                  <a:pt x="1492092" y="800424"/>
                </a:lnTo>
                <a:cubicBezTo>
                  <a:pt x="1484618" y="760762"/>
                  <a:pt x="1473155" y="705686"/>
                  <a:pt x="1455302" y="632913"/>
                </a:cubicBezTo>
                <a:cubicBezTo>
                  <a:pt x="1413478" y="460985"/>
                  <a:pt x="1347194" y="188426"/>
                  <a:pt x="1222336" y="9480"/>
                </a:cubicBezTo>
                <a:lnTo>
                  <a:pt x="1214634" y="0"/>
                </a:lnTo>
                <a:lnTo>
                  <a:pt x="1289827" y="0"/>
                </a:lnTo>
                <a:lnTo>
                  <a:pt x="1321076" y="59722"/>
                </a:lnTo>
                <a:cubicBezTo>
                  <a:pt x="1409905" y="250193"/>
                  <a:pt x="1460341" y="480374"/>
                  <a:pt x="1512579" y="626441"/>
                </a:cubicBezTo>
                <a:cubicBezTo>
                  <a:pt x="1573756" y="799163"/>
                  <a:pt x="1605359" y="928641"/>
                  <a:pt x="1506076" y="1089289"/>
                </a:cubicBezTo>
                <a:cubicBezTo>
                  <a:pt x="1497659" y="1102817"/>
                  <a:pt x="1489109" y="1088176"/>
                  <a:pt x="1486346" y="1079919"/>
                </a:cubicBezTo>
                <a:cubicBezTo>
                  <a:pt x="1364522" y="729689"/>
                  <a:pt x="1192335" y="398839"/>
                  <a:pt x="1070511" y="48609"/>
                </a:cubicBezTo>
                <a:close/>
                <a:moveTo>
                  <a:pt x="43151" y="0"/>
                </a:moveTo>
                <a:lnTo>
                  <a:pt x="95283" y="0"/>
                </a:lnTo>
                <a:lnTo>
                  <a:pt x="300708" y="154571"/>
                </a:lnTo>
                <a:cubicBezTo>
                  <a:pt x="379729" y="218614"/>
                  <a:pt x="456466" y="285481"/>
                  <a:pt x="530414" y="354673"/>
                </a:cubicBezTo>
                <a:cubicBezTo>
                  <a:pt x="466701" y="288424"/>
                  <a:pt x="401285" y="223977"/>
                  <a:pt x="333785" y="161564"/>
                </a:cubicBezTo>
                <a:lnTo>
                  <a:pt x="147005" y="0"/>
                </a:lnTo>
                <a:lnTo>
                  <a:pt x="272509" y="0"/>
                </a:lnTo>
                <a:lnTo>
                  <a:pt x="326276" y="45847"/>
                </a:lnTo>
                <a:cubicBezTo>
                  <a:pt x="505803" y="208268"/>
                  <a:pt x="670600" y="385490"/>
                  <a:pt x="823759" y="574145"/>
                </a:cubicBezTo>
                <a:cubicBezTo>
                  <a:pt x="833168" y="585952"/>
                  <a:pt x="831522" y="674146"/>
                  <a:pt x="811254" y="665546"/>
                </a:cubicBezTo>
                <a:cubicBezTo>
                  <a:pt x="575890" y="564984"/>
                  <a:pt x="364063" y="406029"/>
                  <a:pt x="154042" y="261522"/>
                </a:cubicBezTo>
                <a:cubicBezTo>
                  <a:pt x="104946" y="227663"/>
                  <a:pt x="58037" y="193597"/>
                  <a:pt x="13550" y="158423"/>
                </a:cubicBezTo>
                <a:lnTo>
                  <a:pt x="0" y="146618"/>
                </a:lnTo>
                <a:lnTo>
                  <a:pt x="0" y="59161"/>
                </a:lnTo>
                <a:lnTo>
                  <a:pt x="45427" y="101078"/>
                </a:lnTo>
                <a:cubicBezTo>
                  <a:pt x="223783" y="254949"/>
                  <a:pt x="433006" y="385896"/>
                  <a:pt x="630103" y="485885"/>
                </a:cubicBezTo>
                <a:cubicBezTo>
                  <a:pt x="595938" y="458865"/>
                  <a:pt x="563284" y="428899"/>
                  <a:pt x="532040" y="399359"/>
                </a:cubicBezTo>
                <a:lnTo>
                  <a:pt x="517618" y="385726"/>
                </a:lnTo>
                <a:cubicBezTo>
                  <a:pt x="442853" y="315667"/>
                  <a:pt x="365106" y="247799"/>
                  <a:pt x="285074" y="182755"/>
                </a:cubicBez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useBgFill="1">
        <p:nvSpPr>
          <p:cNvPr id="25" name="Rectangle 24">
            <a:extLst>
              <a:ext uri="{FF2B5EF4-FFF2-40B4-BE49-F238E27FC236}">
                <a16:creationId xmlns:a16="http://schemas.microsoft.com/office/drawing/2014/main" id="{ED888B23-07FA-482A-96DF-47E31AF1A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7199"/>
            <a:ext cx="11734801" cy="5943602"/>
          </a:xfrm>
          <a:prstGeom prst="rect">
            <a:avLst/>
          </a:prstGeom>
          <a:ln w="12700" cap="flat" cmpd="sng" algn="ctr">
            <a:noFill/>
            <a:prstDash val="solid"/>
            <a:miter lim="800000"/>
          </a:ln>
          <a:effectLst>
            <a:outerShdw blurRad="3175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Başlık 1">
            <a:extLst>
              <a:ext uri="{FF2B5EF4-FFF2-40B4-BE49-F238E27FC236}">
                <a16:creationId xmlns:a16="http://schemas.microsoft.com/office/drawing/2014/main" id="{35D1B092-A2E9-FFC6-F54D-9ED719BFF519}"/>
              </a:ext>
            </a:extLst>
          </p:cNvPr>
          <p:cNvSpPr>
            <a:spLocks noGrp="1"/>
          </p:cNvSpPr>
          <p:nvPr>
            <p:ph type="title"/>
          </p:nvPr>
        </p:nvSpPr>
        <p:spPr>
          <a:xfrm>
            <a:off x="1247087" y="990597"/>
            <a:ext cx="4953000" cy="1216153"/>
          </a:xfrm>
        </p:spPr>
        <p:txBody>
          <a:bodyPr anchor="t">
            <a:normAutofit/>
          </a:bodyPr>
          <a:lstStyle/>
          <a:p>
            <a:r>
              <a:rPr lang="tr-TR" sz="4000" dirty="0"/>
              <a:t>SINGLETON</a:t>
            </a:r>
          </a:p>
        </p:txBody>
      </p:sp>
      <p:sp>
        <p:nvSpPr>
          <p:cNvPr id="6" name="İçerik Yer Tutucusu 2">
            <a:extLst>
              <a:ext uri="{FF2B5EF4-FFF2-40B4-BE49-F238E27FC236}">
                <a16:creationId xmlns:a16="http://schemas.microsoft.com/office/drawing/2014/main" id="{5D279805-7F33-0EFC-73DE-E5F905CFAEBC}"/>
              </a:ext>
            </a:extLst>
          </p:cNvPr>
          <p:cNvSpPr txBox="1">
            <a:spLocks/>
          </p:cNvSpPr>
          <p:nvPr/>
        </p:nvSpPr>
        <p:spPr>
          <a:xfrm>
            <a:off x="7029449" y="3606175"/>
            <a:ext cx="5344486" cy="2747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tr-TR" dirty="0"/>
          </a:p>
        </p:txBody>
      </p:sp>
      <p:sp>
        <p:nvSpPr>
          <p:cNvPr id="3" name="İçerik Yer Tutucusu 2">
            <a:extLst>
              <a:ext uri="{FF2B5EF4-FFF2-40B4-BE49-F238E27FC236}">
                <a16:creationId xmlns:a16="http://schemas.microsoft.com/office/drawing/2014/main" id="{3D21E55B-4E95-61A7-4F97-A7154B6839D5}"/>
              </a:ext>
            </a:extLst>
          </p:cNvPr>
          <p:cNvSpPr>
            <a:spLocks noGrp="1"/>
          </p:cNvSpPr>
          <p:nvPr>
            <p:ph idx="1"/>
          </p:nvPr>
        </p:nvSpPr>
        <p:spPr>
          <a:xfrm>
            <a:off x="1247087" y="3655686"/>
            <a:ext cx="4301531" cy="2211710"/>
          </a:xfrm>
        </p:spPr>
        <p:txBody>
          <a:bodyPr>
            <a:normAutofit/>
          </a:bodyPr>
          <a:lstStyle/>
          <a:p>
            <a:pPr marL="182880" indent="-182880" defTabSz="731520">
              <a:spcBef>
                <a:spcPts val="800"/>
              </a:spcBef>
            </a:pPr>
            <a:r>
              <a:rPr lang="tr-TR" sz="1700" kern="1200" dirty="0">
                <a:solidFill>
                  <a:schemeClr val="accent1">
                    <a:lumMod val="75000"/>
                  </a:schemeClr>
                </a:solidFill>
                <a:latin typeface="Inter"/>
                <a:ea typeface="+mn-ea"/>
                <a:cs typeface="+mn-cs"/>
              </a:rPr>
              <a:t>1- </a:t>
            </a:r>
            <a:r>
              <a:rPr lang="en-US" sz="1700" kern="1200" dirty="0">
                <a:solidFill>
                  <a:schemeClr val="accent1">
                    <a:lumMod val="75000"/>
                  </a:schemeClr>
                </a:solidFill>
                <a:latin typeface="Inter"/>
                <a:ea typeface="+mn-ea"/>
                <a:cs typeface="+mn-cs"/>
              </a:rPr>
              <a:t>Singleton pattern </a:t>
            </a:r>
            <a:r>
              <a:rPr lang="en-US" sz="1700" u="sng" kern="1200" dirty="0">
                <a:solidFill>
                  <a:schemeClr val="accent1">
                    <a:lumMod val="75000"/>
                  </a:schemeClr>
                </a:solidFill>
                <a:latin typeface="Inter"/>
                <a:ea typeface="+mn-ea"/>
                <a:cs typeface="+mn-cs"/>
              </a:rPr>
              <a:t>restricts the instantiation</a:t>
            </a:r>
            <a:r>
              <a:rPr lang="en-US" sz="1700" kern="1200" dirty="0">
                <a:solidFill>
                  <a:schemeClr val="accent1">
                    <a:lumMod val="75000"/>
                  </a:schemeClr>
                </a:solidFill>
                <a:latin typeface="Inter"/>
                <a:ea typeface="+mn-ea"/>
                <a:cs typeface="+mn-cs"/>
              </a:rPr>
              <a:t> of a class and ensures that only one instance of the class exists in the Java Virtual Machine.</a:t>
            </a:r>
          </a:p>
          <a:p>
            <a:pPr marL="182880" indent="-182880" defTabSz="731520">
              <a:spcBef>
                <a:spcPts val="800"/>
              </a:spcBef>
            </a:pPr>
            <a:r>
              <a:rPr lang="tr-TR" sz="1700" kern="1200" dirty="0">
                <a:solidFill>
                  <a:schemeClr val="accent1">
                    <a:lumMod val="75000"/>
                  </a:schemeClr>
                </a:solidFill>
                <a:latin typeface="Inter"/>
                <a:ea typeface="+mn-ea"/>
                <a:cs typeface="+mn-cs"/>
              </a:rPr>
              <a:t>2- </a:t>
            </a:r>
            <a:r>
              <a:rPr lang="en-US" sz="1700" kern="1200" dirty="0">
                <a:solidFill>
                  <a:schemeClr val="accent1">
                    <a:lumMod val="75000"/>
                  </a:schemeClr>
                </a:solidFill>
                <a:latin typeface="Inter"/>
                <a:ea typeface="+mn-ea"/>
                <a:cs typeface="+mn-cs"/>
              </a:rPr>
              <a:t>The singleton class must </a:t>
            </a:r>
            <a:r>
              <a:rPr lang="en-US" sz="1700" u="sng" kern="1200" dirty="0">
                <a:solidFill>
                  <a:schemeClr val="accent1">
                    <a:lumMod val="75000"/>
                  </a:schemeClr>
                </a:solidFill>
                <a:latin typeface="Inter"/>
                <a:ea typeface="+mn-ea"/>
                <a:cs typeface="+mn-cs"/>
              </a:rPr>
              <a:t>provide a global access</a:t>
            </a:r>
            <a:r>
              <a:rPr lang="en-US" sz="1700" kern="1200" dirty="0">
                <a:solidFill>
                  <a:schemeClr val="accent1">
                    <a:lumMod val="75000"/>
                  </a:schemeClr>
                </a:solidFill>
                <a:latin typeface="Inter"/>
                <a:ea typeface="+mn-ea"/>
                <a:cs typeface="+mn-cs"/>
              </a:rPr>
              <a:t> point to get the instance of the class.</a:t>
            </a:r>
          </a:p>
          <a:p>
            <a:pPr marL="182880" indent="-182880" defTabSz="731520">
              <a:spcBef>
                <a:spcPts val="800"/>
              </a:spcBef>
            </a:pPr>
            <a:endParaRPr lang="tr-TR" sz="1700" kern="1200" dirty="0">
              <a:solidFill>
                <a:schemeClr val="accent1">
                  <a:lumMod val="75000"/>
                </a:schemeClr>
              </a:solidFill>
              <a:latin typeface="+mn-lt"/>
              <a:ea typeface="+mn-ea"/>
              <a:cs typeface="+mn-cs"/>
            </a:endParaRPr>
          </a:p>
          <a:p>
            <a:pPr marL="0" indent="0">
              <a:buNone/>
            </a:pPr>
            <a:endParaRPr lang="tr-TR" sz="1700" dirty="0">
              <a:solidFill>
                <a:schemeClr val="accent1">
                  <a:lumMod val="75000"/>
                </a:schemeClr>
              </a:solidFill>
            </a:endParaRPr>
          </a:p>
        </p:txBody>
      </p:sp>
      <p:sp>
        <p:nvSpPr>
          <p:cNvPr id="4" name="Başlık 1">
            <a:extLst>
              <a:ext uri="{FF2B5EF4-FFF2-40B4-BE49-F238E27FC236}">
                <a16:creationId xmlns:a16="http://schemas.microsoft.com/office/drawing/2014/main" id="{B6B40D82-45CE-3B35-77F1-9835F8B458D4}"/>
              </a:ext>
            </a:extLst>
          </p:cNvPr>
          <p:cNvSpPr txBox="1">
            <a:spLocks/>
          </p:cNvSpPr>
          <p:nvPr/>
        </p:nvSpPr>
        <p:spPr>
          <a:xfrm>
            <a:off x="1247087" y="2459461"/>
            <a:ext cx="1856213" cy="1066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731520">
              <a:spcAft>
                <a:spcPts val="600"/>
              </a:spcAft>
            </a:pPr>
            <a:r>
              <a:rPr lang="tr-TR" sz="3500" kern="1200" dirty="0">
                <a:solidFill>
                  <a:schemeClr val="tx1"/>
                </a:solidFill>
                <a:latin typeface="+mj-lt"/>
                <a:ea typeface="+mj-ea"/>
                <a:cs typeface="+mj-cs"/>
              </a:rPr>
              <a:t>Problem</a:t>
            </a:r>
            <a:endParaRPr lang="tr-TR" sz="3500" dirty="0"/>
          </a:p>
        </p:txBody>
      </p:sp>
      <p:sp>
        <p:nvSpPr>
          <p:cNvPr id="12" name="Rectangle 5">
            <a:extLst>
              <a:ext uri="{FF2B5EF4-FFF2-40B4-BE49-F238E27FC236}">
                <a16:creationId xmlns:a16="http://schemas.microsoft.com/office/drawing/2014/main" id="{3AA8717B-985C-454E-21B6-313F2E62EAD8}"/>
              </a:ext>
            </a:extLst>
          </p:cNvPr>
          <p:cNvSpPr>
            <a:spLocks noChangeArrowheads="1"/>
          </p:cNvSpPr>
          <p:nvPr/>
        </p:nvSpPr>
        <p:spPr bwMode="auto">
          <a:xfrm>
            <a:off x="1004580" y="990597"/>
            <a:ext cx="148682" cy="297258"/>
          </a:xfrm>
          <a:prstGeom prst="rect">
            <a:avLst/>
          </a:prstGeom>
          <a:solidFill>
            <a:srgbClr val="F6F8F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1800" b="0" i="0" u="none" strike="noStrike" cap="none" normalizeH="0" baseline="0" dirty="0">
              <a:ln>
                <a:noFill/>
              </a:ln>
              <a:solidFill>
                <a:schemeClr val="tx1"/>
              </a:solidFill>
              <a:effectLst/>
              <a:latin typeface="Arial" panose="020B0604020202020204" pitchFamily="34" charset="0"/>
            </a:endParaRPr>
          </a:p>
        </p:txBody>
      </p:sp>
      <p:sp>
        <p:nvSpPr>
          <p:cNvPr id="24" name="Başlık 1">
            <a:extLst>
              <a:ext uri="{FF2B5EF4-FFF2-40B4-BE49-F238E27FC236}">
                <a16:creationId xmlns:a16="http://schemas.microsoft.com/office/drawing/2014/main" id="{43764916-D009-2246-404E-B47D43470933}"/>
              </a:ext>
            </a:extLst>
          </p:cNvPr>
          <p:cNvSpPr txBox="1">
            <a:spLocks/>
          </p:cNvSpPr>
          <p:nvPr/>
        </p:nvSpPr>
        <p:spPr>
          <a:xfrm>
            <a:off x="6671440" y="2330123"/>
            <a:ext cx="50633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tr-TR" sz="3500" dirty="0"/>
              <a:t>Solution (</a:t>
            </a:r>
            <a:r>
              <a:rPr lang="tr-TR" sz="3500" dirty="0" err="1"/>
              <a:t>Implementation</a:t>
            </a:r>
            <a:r>
              <a:rPr lang="tr-TR" sz="3500" dirty="0"/>
              <a:t>)</a:t>
            </a:r>
          </a:p>
        </p:txBody>
      </p:sp>
      <p:sp>
        <p:nvSpPr>
          <p:cNvPr id="40" name="İçerik Yer Tutucusu 2">
            <a:extLst>
              <a:ext uri="{FF2B5EF4-FFF2-40B4-BE49-F238E27FC236}">
                <a16:creationId xmlns:a16="http://schemas.microsoft.com/office/drawing/2014/main" id="{58570293-EB61-9A0E-03DE-CA0DA970707E}"/>
              </a:ext>
            </a:extLst>
          </p:cNvPr>
          <p:cNvSpPr txBox="1">
            <a:spLocks/>
          </p:cNvSpPr>
          <p:nvPr/>
        </p:nvSpPr>
        <p:spPr>
          <a:xfrm>
            <a:off x="6671438" y="3655686"/>
            <a:ext cx="4301531" cy="22117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2880" indent="-182880" defTabSz="731520">
              <a:spcBef>
                <a:spcPts val="800"/>
              </a:spcBef>
            </a:pPr>
            <a:r>
              <a:rPr lang="tr-TR" sz="1700" dirty="0">
                <a:solidFill>
                  <a:schemeClr val="accent1">
                    <a:lumMod val="75000"/>
                  </a:schemeClr>
                </a:solidFill>
                <a:latin typeface="Inter"/>
              </a:rPr>
              <a:t>1- </a:t>
            </a:r>
            <a:r>
              <a:rPr lang="tr-TR" sz="1700" dirty="0" err="1">
                <a:solidFill>
                  <a:schemeClr val="accent1">
                    <a:lumMod val="75000"/>
                  </a:schemeClr>
                </a:solidFill>
                <a:latin typeface="Inter"/>
              </a:rPr>
              <a:t>Make</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the</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default</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constructor</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private</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to</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prevent</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other</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objects</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from</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using</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the</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new</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operator</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with</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the</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Singleton</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class</a:t>
            </a:r>
            <a:endParaRPr lang="tr-TR" sz="1700" dirty="0">
              <a:solidFill>
                <a:schemeClr val="accent1">
                  <a:lumMod val="75000"/>
                </a:schemeClr>
              </a:solidFill>
              <a:latin typeface="Inter"/>
            </a:endParaRPr>
          </a:p>
          <a:p>
            <a:pPr marL="182880" indent="-182880" defTabSz="731520">
              <a:spcBef>
                <a:spcPts val="800"/>
              </a:spcBef>
            </a:pPr>
            <a:r>
              <a:rPr lang="tr-TR" sz="1700" dirty="0">
                <a:solidFill>
                  <a:schemeClr val="accent1">
                    <a:lumMod val="75000"/>
                  </a:schemeClr>
                </a:solidFill>
                <a:latin typeface="Inter"/>
              </a:rPr>
              <a:t>2- </a:t>
            </a:r>
            <a:r>
              <a:rPr lang="tr-TR" sz="1700" dirty="0" err="1">
                <a:solidFill>
                  <a:schemeClr val="accent1">
                    <a:lumMod val="75000"/>
                  </a:schemeClr>
                </a:solidFill>
                <a:latin typeface="Inter"/>
              </a:rPr>
              <a:t>Create</a:t>
            </a:r>
            <a:r>
              <a:rPr lang="tr-TR" sz="1700" dirty="0">
                <a:solidFill>
                  <a:schemeClr val="accent1">
                    <a:lumMod val="75000"/>
                  </a:schemeClr>
                </a:solidFill>
                <a:latin typeface="Inter"/>
              </a:rPr>
              <a:t> a </a:t>
            </a:r>
            <a:r>
              <a:rPr lang="tr-TR" sz="1700" dirty="0" err="1">
                <a:solidFill>
                  <a:schemeClr val="accent1">
                    <a:lumMod val="75000"/>
                  </a:schemeClr>
                </a:solidFill>
                <a:latin typeface="Inter"/>
              </a:rPr>
              <a:t>static</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creation</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method</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that</a:t>
            </a:r>
            <a:r>
              <a:rPr lang="tr-TR" sz="1700" dirty="0">
                <a:solidFill>
                  <a:schemeClr val="accent1">
                    <a:lumMod val="75000"/>
                  </a:schemeClr>
                </a:solidFill>
                <a:latin typeface="Inter"/>
              </a:rPr>
              <a:t> </a:t>
            </a:r>
            <a:r>
              <a:rPr lang="tr-TR" sz="1700" dirty="0" err="1">
                <a:solidFill>
                  <a:schemeClr val="accent1">
                    <a:lumMod val="75000"/>
                  </a:schemeClr>
                </a:solidFill>
                <a:latin typeface="Inter"/>
              </a:rPr>
              <a:t>acts</a:t>
            </a:r>
            <a:r>
              <a:rPr lang="tr-TR" sz="1700" dirty="0">
                <a:solidFill>
                  <a:schemeClr val="accent1">
                    <a:lumMod val="75000"/>
                  </a:schemeClr>
                </a:solidFill>
                <a:latin typeface="Inter"/>
              </a:rPr>
              <a:t> as a </a:t>
            </a:r>
            <a:r>
              <a:rPr lang="tr-TR" sz="1700" dirty="0" err="1">
                <a:solidFill>
                  <a:schemeClr val="accent1">
                    <a:lumMod val="75000"/>
                  </a:schemeClr>
                </a:solidFill>
                <a:latin typeface="Inter"/>
              </a:rPr>
              <a:t>constructor</a:t>
            </a:r>
            <a:r>
              <a:rPr lang="tr-TR" sz="1700" dirty="0">
                <a:solidFill>
                  <a:schemeClr val="accent1">
                    <a:lumMod val="75000"/>
                  </a:schemeClr>
                </a:solidFill>
                <a:latin typeface="Inter"/>
              </a:rPr>
              <a:t>.</a:t>
            </a:r>
          </a:p>
        </p:txBody>
      </p:sp>
      <p:pic>
        <p:nvPicPr>
          <p:cNvPr id="4104" name="Picture 8" descr="Singleton Design Pattern | Introduction - GeeksforGeeks">
            <a:extLst>
              <a:ext uri="{FF2B5EF4-FFF2-40B4-BE49-F238E27FC236}">
                <a16:creationId xmlns:a16="http://schemas.microsoft.com/office/drawing/2014/main" id="{4C190850-1E89-8365-963B-1366E9FB5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9974" y="680297"/>
            <a:ext cx="3943612" cy="1836751"/>
          </a:xfrm>
          <a:prstGeom prst="rect">
            <a:avLst/>
          </a:prstGeom>
          <a:noFill/>
          <a:extLst>
            <a:ext uri="{909E8E84-426E-40DD-AFC4-6F175D3DCCD1}">
              <a14:hiddenFill xmlns:a14="http://schemas.microsoft.com/office/drawing/2010/main">
                <a:solidFill>
                  <a:srgbClr val="FFFFFF"/>
                </a:solidFill>
              </a14:hiddenFill>
            </a:ext>
          </a:extLst>
        </p:spPr>
      </p:pic>
      <p:sp>
        <p:nvSpPr>
          <p:cNvPr id="43" name="Dikdörtgen 42">
            <a:extLst>
              <a:ext uri="{FF2B5EF4-FFF2-40B4-BE49-F238E27FC236}">
                <a16:creationId xmlns:a16="http://schemas.microsoft.com/office/drawing/2014/main" id="{F8D4FCD5-28AC-70E7-21FA-C57C52598A4A}"/>
              </a:ext>
            </a:extLst>
          </p:cNvPr>
          <p:cNvSpPr/>
          <p:nvPr/>
        </p:nvSpPr>
        <p:spPr>
          <a:xfrm>
            <a:off x="5195154" y="1513169"/>
            <a:ext cx="284075" cy="28354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4" name="Dikdörtgen 43">
            <a:extLst>
              <a:ext uri="{FF2B5EF4-FFF2-40B4-BE49-F238E27FC236}">
                <a16:creationId xmlns:a16="http://schemas.microsoft.com/office/drawing/2014/main" id="{AE1543A9-3737-4253-0C68-10D204E1C1C9}"/>
              </a:ext>
            </a:extLst>
          </p:cNvPr>
          <p:cNvSpPr/>
          <p:nvPr/>
        </p:nvSpPr>
        <p:spPr>
          <a:xfrm>
            <a:off x="5481266" y="1513169"/>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5" name="Dikdörtgen 44">
            <a:extLst>
              <a:ext uri="{FF2B5EF4-FFF2-40B4-BE49-F238E27FC236}">
                <a16:creationId xmlns:a16="http://schemas.microsoft.com/office/drawing/2014/main" id="{6376DCB1-A8FD-F180-3815-7FC90BB00F39}"/>
              </a:ext>
            </a:extLst>
          </p:cNvPr>
          <p:cNvSpPr/>
          <p:nvPr/>
        </p:nvSpPr>
        <p:spPr>
          <a:xfrm>
            <a:off x="5774749" y="1513169"/>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6" name="Dikdörtgen 45">
            <a:extLst>
              <a:ext uri="{FF2B5EF4-FFF2-40B4-BE49-F238E27FC236}">
                <a16:creationId xmlns:a16="http://schemas.microsoft.com/office/drawing/2014/main" id="{862B2970-6CF9-174A-72F1-A43682B01159}"/>
              </a:ext>
            </a:extLst>
          </p:cNvPr>
          <p:cNvSpPr/>
          <p:nvPr/>
        </p:nvSpPr>
        <p:spPr>
          <a:xfrm>
            <a:off x="5195154" y="1808068"/>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7" name="Dikdörtgen 46">
            <a:extLst>
              <a:ext uri="{FF2B5EF4-FFF2-40B4-BE49-F238E27FC236}">
                <a16:creationId xmlns:a16="http://schemas.microsoft.com/office/drawing/2014/main" id="{1C79AD21-BE7B-0B0E-7230-5CCBA1B3D429}"/>
              </a:ext>
            </a:extLst>
          </p:cNvPr>
          <p:cNvSpPr/>
          <p:nvPr/>
        </p:nvSpPr>
        <p:spPr>
          <a:xfrm>
            <a:off x="5481266" y="1808068"/>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8" name="Dikdörtgen 47">
            <a:extLst>
              <a:ext uri="{FF2B5EF4-FFF2-40B4-BE49-F238E27FC236}">
                <a16:creationId xmlns:a16="http://schemas.microsoft.com/office/drawing/2014/main" id="{F91250C2-7432-C28C-6297-DBD7F88063C7}"/>
              </a:ext>
            </a:extLst>
          </p:cNvPr>
          <p:cNvSpPr/>
          <p:nvPr/>
        </p:nvSpPr>
        <p:spPr>
          <a:xfrm>
            <a:off x="5774749" y="1808068"/>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49" name="Dikdörtgen 48">
            <a:extLst>
              <a:ext uri="{FF2B5EF4-FFF2-40B4-BE49-F238E27FC236}">
                <a16:creationId xmlns:a16="http://schemas.microsoft.com/office/drawing/2014/main" id="{87DDF767-E176-A8AE-F180-E1D84EDB69E4}"/>
              </a:ext>
            </a:extLst>
          </p:cNvPr>
          <p:cNvSpPr/>
          <p:nvPr/>
        </p:nvSpPr>
        <p:spPr>
          <a:xfrm>
            <a:off x="5195154" y="2102967"/>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0" name="Dikdörtgen 49">
            <a:extLst>
              <a:ext uri="{FF2B5EF4-FFF2-40B4-BE49-F238E27FC236}">
                <a16:creationId xmlns:a16="http://schemas.microsoft.com/office/drawing/2014/main" id="{63373284-5959-CC44-3808-A4CFB6C36B57}"/>
              </a:ext>
            </a:extLst>
          </p:cNvPr>
          <p:cNvSpPr/>
          <p:nvPr/>
        </p:nvSpPr>
        <p:spPr>
          <a:xfrm>
            <a:off x="5481266" y="2102967"/>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sp>
        <p:nvSpPr>
          <p:cNvPr id="51" name="Dikdörtgen 50">
            <a:extLst>
              <a:ext uri="{FF2B5EF4-FFF2-40B4-BE49-F238E27FC236}">
                <a16:creationId xmlns:a16="http://schemas.microsoft.com/office/drawing/2014/main" id="{CF7084C3-A137-7A6B-E07A-EE81D972E6E7}"/>
              </a:ext>
            </a:extLst>
          </p:cNvPr>
          <p:cNvSpPr/>
          <p:nvPr/>
        </p:nvSpPr>
        <p:spPr>
          <a:xfrm>
            <a:off x="5774749" y="2102967"/>
            <a:ext cx="284075" cy="2835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tr-TR"/>
          </a:p>
        </p:txBody>
      </p:sp>
      <p:cxnSp>
        <p:nvCxnSpPr>
          <p:cNvPr id="53" name="Düz Ok Bağlayıcısı 52">
            <a:extLst>
              <a:ext uri="{FF2B5EF4-FFF2-40B4-BE49-F238E27FC236}">
                <a16:creationId xmlns:a16="http://schemas.microsoft.com/office/drawing/2014/main" id="{5F3A2884-60D2-77E7-5B28-7D87BCA3EB15}"/>
              </a:ext>
            </a:extLst>
          </p:cNvPr>
          <p:cNvCxnSpPr>
            <a:cxnSpLocks/>
            <a:endCxn id="43" idx="0"/>
          </p:cNvCxnSpPr>
          <p:nvPr/>
        </p:nvCxnSpPr>
        <p:spPr>
          <a:xfrm rot="10800000" flipV="1">
            <a:off x="5337192" y="1107241"/>
            <a:ext cx="1688886" cy="4059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4617564"/>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Metin kutusu 5">
            <a:extLst>
              <a:ext uri="{FF2B5EF4-FFF2-40B4-BE49-F238E27FC236}">
                <a16:creationId xmlns:a16="http://schemas.microsoft.com/office/drawing/2014/main" id="{66FF96C5-434F-D49E-E692-E8DB413984C4}"/>
              </a:ext>
            </a:extLst>
          </p:cNvPr>
          <p:cNvSpPr txBox="1"/>
          <p:nvPr/>
        </p:nvSpPr>
        <p:spPr>
          <a:xfrm>
            <a:off x="838200" y="365125"/>
            <a:ext cx="10515600"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tr-TR" sz="3200" dirty="0">
                <a:latin typeface="+mj-lt"/>
              </a:rPr>
              <a:t>Environment </a:t>
            </a:r>
            <a:r>
              <a:rPr lang="tr-TR" sz="3200" dirty="0" err="1">
                <a:latin typeface="+mj-lt"/>
              </a:rPr>
              <a:t>Examples</a:t>
            </a:r>
            <a:r>
              <a:rPr lang="tr-TR" sz="3200" dirty="0">
                <a:latin typeface="+mj-lt"/>
              </a:rPr>
              <a:t> </a:t>
            </a:r>
            <a:r>
              <a:rPr lang="tr-TR" sz="3200" dirty="0" err="1">
                <a:latin typeface="+mj-lt"/>
              </a:rPr>
              <a:t>That</a:t>
            </a:r>
            <a:r>
              <a:rPr lang="tr-TR" sz="3200" dirty="0">
                <a:latin typeface="+mj-lt"/>
              </a:rPr>
              <a:t> </a:t>
            </a:r>
            <a:r>
              <a:rPr lang="tr-TR" sz="3200" dirty="0" err="1">
                <a:latin typeface="+mj-lt"/>
              </a:rPr>
              <a:t>Used</a:t>
            </a:r>
            <a:r>
              <a:rPr lang="tr-TR" sz="3200" dirty="0">
                <a:latin typeface="+mj-lt"/>
              </a:rPr>
              <a:t> </a:t>
            </a:r>
            <a:r>
              <a:rPr lang="tr-TR" sz="3200" dirty="0" err="1">
                <a:latin typeface="+mj-lt"/>
              </a:rPr>
              <a:t>Singleton</a:t>
            </a:r>
            <a:r>
              <a:rPr lang="tr-TR" sz="3200" dirty="0">
                <a:latin typeface="+mj-lt"/>
              </a:rPr>
              <a:t> Design </a:t>
            </a:r>
            <a:r>
              <a:rPr lang="tr-TR" sz="3200" dirty="0" err="1">
                <a:latin typeface="+mj-lt"/>
              </a:rPr>
              <a:t>Pattern</a:t>
            </a:r>
            <a:endParaRPr lang="en-US" sz="3200" b="1" dirty="0">
              <a:latin typeface="+mj-lt"/>
              <a:ea typeface="+mj-ea"/>
              <a:cs typeface="+mj-cs"/>
            </a:endParaRPr>
          </a:p>
        </p:txBody>
      </p:sp>
      <p:graphicFrame>
        <p:nvGraphicFramePr>
          <p:cNvPr id="12" name="İçerik Yer Tutucusu 2">
            <a:extLst>
              <a:ext uri="{FF2B5EF4-FFF2-40B4-BE49-F238E27FC236}">
                <a16:creationId xmlns:a16="http://schemas.microsoft.com/office/drawing/2014/main" id="{530517BE-D606-173E-D7ED-CA869425B6BD}"/>
              </a:ext>
            </a:extLst>
          </p:cNvPr>
          <p:cNvGraphicFramePr>
            <a:graphicFrameLocks noGrp="1"/>
          </p:cNvGraphicFramePr>
          <p:nvPr>
            <p:ph idx="1"/>
            <p:extLst>
              <p:ext uri="{D42A27DB-BD31-4B8C-83A1-F6EECF244321}">
                <p14:modId xmlns:p14="http://schemas.microsoft.com/office/powerpoint/2010/main" val="216324864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529931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Rectangle 13">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482489"/>
            <a:ext cx="304800" cy="429768"/>
            <a:chOff x="215328" y="-46937"/>
            <a:chExt cx="304800" cy="2773841"/>
          </a:xfrm>
        </p:grpSpPr>
        <p:cxnSp>
          <p:nvCxnSpPr>
            <p:cNvPr id="19" name="Straight Connector 18">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1" name="Straight Connector 20">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21">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8" name="Group 23">
            <a:extLst>
              <a:ext uri="{FF2B5EF4-FFF2-40B4-BE49-F238E27FC236}">
                <a16:creationId xmlns:a16="http://schemas.microsoft.com/office/drawing/2014/main" id="{5BE0D975-7725-493F-8862-ED40C46BE35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9" name="Oval 24">
              <a:extLst>
                <a:ext uri="{FF2B5EF4-FFF2-40B4-BE49-F238E27FC236}">
                  <a16:creationId xmlns:a16="http://schemas.microsoft.com/office/drawing/2014/main" id="{683F0D96-8CD4-4CDE-B0CC-6577972606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25">
              <a:extLst>
                <a:ext uri="{FF2B5EF4-FFF2-40B4-BE49-F238E27FC236}">
                  <a16:creationId xmlns:a16="http://schemas.microsoft.com/office/drawing/2014/main" id="{924C51D7-954A-4143-B39C-4752FA3B60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26">
              <a:extLst>
                <a:ext uri="{FF2B5EF4-FFF2-40B4-BE49-F238E27FC236}">
                  <a16:creationId xmlns:a16="http://schemas.microsoft.com/office/drawing/2014/main" id="{B491EF17-1635-4AEB-AC11-07BA2A1198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27">
              <a:extLst>
                <a:ext uri="{FF2B5EF4-FFF2-40B4-BE49-F238E27FC236}">
                  <a16:creationId xmlns:a16="http://schemas.microsoft.com/office/drawing/2014/main" id="{32F202BA-4686-4BC5-8CA5-60010A0FC9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Oval 28">
              <a:extLst>
                <a:ext uri="{FF2B5EF4-FFF2-40B4-BE49-F238E27FC236}">
                  <a16:creationId xmlns:a16="http://schemas.microsoft.com/office/drawing/2014/main" id="{753C14B0-1161-49D1-9AAC-B4BAD7436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29">
              <a:extLst>
                <a:ext uri="{FF2B5EF4-FFF2-40B4-BE49-F238E27FC236}">
                  <a16:creationId xmlns:a16="http://schemas.microsoft.com/office/drawing/2014/main" id="{C8E96422-DF7F-4DB7-9786-EABEBF8BC6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Resim 8" descr="metin içeren bir resim&#10;&#10;Açıklama otomatik olarak oluşturuldu">
            <a:extLst>
              <a:ext uri="{FF2B5EF4-FFF2-40B4-BE49-F238E27FC236}">
                <a16:creationId xmlns:a16="http://schemas.microsoft.com/office/drawing/2014/main" id="{7EABD147-FDEE-E8B3-37F7-60183418A7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4811" y="192798"/>
            <a:ext cx="6861565" cy="3293550"/>
          </a:xfrm>
          <a:prstGeom prst="rect">
            <a:avLst/>
          </a:prstGeom>
        </p:spPr>
      </p:pic>
      <p:sp>
        <p:nvSpPr>
          <p:cNvPr id="55" name="Rectangle 31">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6" name="Group 33">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7" name="Straight Connector 34">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8" name="Straight Connector 35">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7" name="Resim 6" descr="metin içeren bir resim&#10;&#10;Açıklama otomatik olarak oluşturuldu">
            <a:extLst>
              <a:ext uri="{FF2B5EF4-FFF2-40B4-BE49-F238E27FC236}">
                <a16:creationId xmlns:a16="http://schemas.microsoft.com/office/drawing/2014/main" id="{07DA2725-4993-3305-26CE-B04ABD20BE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01763" y="3610475"/>
            <a:ext cx="6864613" cy="3123398"/>
          </a:xfrm>
          <a:prstGeom prst="rect">
            <a:avLst/>
          </a:prstGeom>
        </p:spPr>
      </p:pic>
      <p:sp>
        <p:nvSpPr>
          <p:cNvPr id="40" name="Rectangle 39">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43" name="Straight Connector 42">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4" name="Dikdörtgen 3">
            <a:extLst>
              <a:ext uri="{FF2B5EF4-FFF2-40B4-BE49-F238E27FC236}">
                <a16:creationId xmlns:a16="http://schemas.microsoft.com/office/drawing/2014/main" id="{10CC6C66-E798-771C-33FE-A6E9B654FD36}"/>
              </a:ext>
            </a:extLst>
          </p:cNvPr>
          <p:cNvSpPr/>
          <p:nvPr/>
        </p:nvSpPr>
        <p:spPr>
          <a:xfrm>
            <a:off x="841476" y="4288405"/>
            <a:ext cx="4584554" cy="1391880"/>
          </a:xfrm>
          <a:prstGeom prst="rect">
            <a:avLst/>
          </a:prstGeom>
          <a:noFill/>
        </p:spPr>
        <p:txBody>
          <a:bodyPr vert="horz" lIns="91440" tIns="45720" rIns="91440" bIns="45720" rtlCol="0" anchor="t">
            <a:normAutofit lnSpcReduction="10000"/>
          </a:bodyPr>
          <a:lstStyle/>
          <a:p>
            <a:pPr>
              <a:lnSpc>
                <a:spcPct val="90000"/>
              </a:lnSpc>
              <a:spcBef>
                <a:spcPct val="0"/>
              </a:spcBef>
              <a:spcAft>
                <a:spcPts val="600"/>
              </a:spcAft>
            </a:pPr>
            <a:r>
              <a:rPr lang="en-US" sz="4800" b="0" cap="none" spc="0" dirty="0">
                <a:ln w="0"/>
                <a:solidFill>
                  <a:schemeClr val="bg1"/>
                </a:solidFill>
                <a:effectLst>
                  <a:outerShdw blurRad="38100" dist="19050" dir="2700000" algn="tl" rotWithShape="0">
                    <a:schemeClr val="dk1">
                      <a:alpha val="40000"/>
                    </a:schemeClr>
                  </a:outerShdw>
                </a:effectLst>
                <a:latin typeface="+mj-lt"/>
                <a:ea typeface="+mj-ea"/>
                <a:cs typeface="+mj-cs"/>
              </a:rPr>
              <a:t>Eager Initialization</a:t>
            </a:r>
          </a:p>
        </p:txBody>
      </p:sp>
      <p:sp>
        <p:nvSpPr>
          <p:cNvPr id="10" name="Dikdörtgen 9">
            <a:extLst>
              <a:ext uri="{FF2B5EF4-FFF2-40B4-BE49-F238E27FC236}">
                <a16:creationId xmlns:a16="http://schemas.microsoft.com/office/drawing/2014/main" id="{2336EDD3-D1ED-061F-FF2E-D42792A3FE2A}"/>
              </a:ext>
            </a:extLst>
          </p:cNvPr>
          <p:cNvSpPr/>
          <p:nvPr/>
        </p:nvSpPr>
        <p:spPr>
          <a:xfrm>
            <a:off x="755720" y="1138350"/>
            <a:ext cx="4584554" cy="1391880"/>
          </a:xfrm>
          <a:prstGeom prst="rect">
            <a:avLst/>
          </a:prstGeom>
          <a:noFill/>
        </p:spPr>
        <p:txBody>
          <a:bodyPr vert="horz" lIns="91440" tIns="45720" rIns="91440" bIns="45720" rtlCol="0" anchor="t">
            <a:normAutofit lnSpcReduction="10000"/>
          </a:bodyPr>
          <a:lstStyle/>
          <a:p>
            <a:pPr>
              <a:lnSpc>
                <a:spcPct val="90000"/>
              </a:lnSpc>
              <a:spcBef>
                <a:spcPct val="0"/>
              </a:spcBef>
              <a:spcAft>
                <a:spcPts val="600"/>
              </a:spcAft>
            </a:pPr>
            <a:r>
              <a:rPr lang="tr-TR" sz="4800" b="0" cap="none" spc="0" dirty="0" err="1">
                <a:ln w="0"/>
                <a:solidFill>
                  <a:schemeClr val="bg1"/>
                </a:solidFill>
                <a:effectLst>
                  <a:outerShdw blurRad="38100" dist="19050" dir="2700000" algn="tl" rotWithShape="0">
                    <a:schemeClr val="dk1">
                      <a:alpha val="40000"/>
                    </a:schemeClr>
                  </a:outerShdw>
                </a:effectLst>
                <a:latin typeface="+mj-lt"/>
                <a:ea typeface="+mj-ea"/>
                <a:cs typeface="+mj-cs"/>
              </a:rPr>
              <a:t>Lazy</a:t>
            </a:r>
            <a:endParaRPr lang="tr-TR" sz="4800" b="0" cap="none" spc="0" dirty="0">
              <a:ln w="0"/>
              <a:solidFill>
                <a:schemeClr val="bg1"/>
              </a:solidFill>
              <a:effectLst>
                <a:outerShdw blurRad="38100" dist="19050" dir="2700000" algn="tl" rotWithShape="0">
                  <a:schemeClr val="dk1">
                    <a:alpha val="40000"/>
                  </a:schemeClr>
                </a:outerShdw>
              </a:effectLst>
              <a:latin typeface="+mj-lt"/>
              <a:ea typeface="+mj-ea"/>
              <a:cs typeface="+mj-cs"/>
            </a:endParaRPr>
          </a:p>
          <a:p>
            <a:pPr>
              <a:lnSpc>
                <a:spcPct val="90000"/>
              </a:lnSpc>
              <a:spcBef>
                <a:spcPct val="0"/>
              </a:spcBef>
              <a:spcAft>
                <a:spcPts val="600"/>
              </a:spcAft>
            </a:pPr>
            <a:r>
              <a:rPr lang="en-US" sz="4800" b="0" cap="none" spc="0" dirty="0">
                <a:ln w="0"/>
                <a:solidFill>
                  <a:schemeClr val="bg1"/>
                </a:solidFill>
                <a:effectLst>
                  <a:outerShdw blurRad="38100" dist="19050" dir="2700000" algn="tl" rotWithShape="0">
                    <a:schemeClr val="dk1">
                      <a:alpha val="40000"/>
                    </a:schemeClr>
                  </a:outerShdw>
                </a:effectLst>
                <a:latin typeface="+mj-lt"/>
                <a:ea typeface="+mj-ea"/>
                <a:cs typeface="+mj-cs"/>
              </a:rPr>
              <a:t>Initialization</a:t>
            </a:r>
          </a:p>
        </p:txBody>
      </p:sp>
    </p:spTree>
    <p:extLst>
      <p:ext uri="{BB962C8B-B14F-4D97-AF65-F5344CB8AC3E}">
        <p14:creationId xmlns:p14="http://schemas.microsoft.com/office/powerpoint/2010/main" val="2434458369"/>
      </p:ext>
    </p:extLst>
  </p:cSld>
  <p:clrMapOvr>
    <a:masterClrMapping/>
  </p:clrMapOvr>
  <mc:AlternateContent xmlns:mc="http://schemas.openxmlformats.org/markup-compatibility/2006" xmlns:p159="http://schemas.microsoft.com/office/powerpoint/2015/09/main">
    <mc:Choice Requires="p159">
      <p:transition>
        <p159:morph option="byWord"/>
      </p:transition>
    </mc:Choice>
    <mc:Fallback xmlns="">
      <p:transition>
        <p:fade/>
      </p:transition>
    </mc:Fallback>
  </mc:AlternateContent>
</p:sld>
</file>

<file path=ppt/theme/theme1.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eması">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1558</TotalTime>
  <Words>2385</Words>
  <Application>Microsoft Office PowerPoint</Application>
  <PresentationFormat>Geniş ekran</PresentationFormat>
  <Paragraphs>100</Paragraphs>
  <Slides>33</Slides>
  <Notes>0</Notes>
  <HiddenSlides>0</HiddenSlides>
  <MMClips>0</MMClips>
  <ScaleCrop>false</ScaleCrop>
  <HeadingPairs>
    <vt:vector size="6" baseType="variant">
      <vt:variant>
        <vt:lpstr>Kullanılan Yazı Tipleri</vt:lpstr>
      </vt:variant>
      <vt:variant>
        <vt:i4>7</vt:i4>
      </vt:variant>
      <vt:variant>
        <vt:lpstr>Tema</vt:lpstr>
      </vt:variant>
      <vt:variant>
        <vt:i4>1</vt:i4>
      </vt:variant>
      <vt:variant>
        <vt:lpstr>Slayt Başlıkları</vt:lpstr>
      </vt:variant>
      <vt:variant>
        <vt:i4>33</vt:i4>
      </vt:variant>
    </vt:vector>
  </HeadingPairs>
  <TitlesOfParts>
    <vt:vector size="41" baseType="lpstr">
      <vt:lpstr>Arial</vt:lpstr>
      <vt:lpstr>Calibri</vt:lpstr>
      <vt:lpstr>Calibri Light</vt:lpstr>
      <vt:lpstr>Inter</vt:lpstr>
      <vt:lpstr>PT Sans</vt:lpstr>
      <vt:lpstr>Söhne</vt:lpstr>
      <vt:lpstr>urw-din</vt:lpstr>
      <vt:lpstr>Office Teması</vt:lpstr>
      <vt:lpstr>Mahmut ÇELİK</vt:lpstr>
      <vt:lpstr>Design Patterns</vt:lpstr>
      <vt:lpstr>PowerPoint Sunusu</vt:lpstr>
      <vt:lpstr>Advantages of Design Patterns</vt:lpstr>
      <vt:lpstr>Creational Design Patterns</vt:lpstr>
      <vt:lpstr>PowerPoint Sunusu</vt:lpstr>
      <vt:lpstr>SINGLETON</vt:lpstr>
      <vt:lpstr>PowerPoint Sunusu</vt:lpstr>
      <vt:lpstr>PowerPoint Sunusu</vt:lpstr>
      <vt:lpstr>PROTOTYPE</vt:lpstr>
      <vt:lpstr>PowerPoint Sunusu</vt:lpstr>
      <vt:lpstr>PowerPoint Sunusu</vt:lpstr>
      <vt:lpstr>Shallow Copy</vt:lpstr>
      <vt:lpstr>Deep Copy</vt:lpstr>
      <vt:lpstr>Lazy Copy: A lazy copy can be defined as a combination of both shallow copy and deep copy. The mechanism follows a simple approach – at the initial state, shallow copy approach is used. A counter is also used to keep a track on how many objects share the data. When the program wants to modify the original object, it checks whether the object is shared or not. If the object is shared, then the deep copy mechanism is initiated.</vt:lpstr>
      <vt:lpstr>PowerPoint Sunusu</vt:lpstr>
      <vt:lpstr>PowerPoint Sunusu</vt:lpstr>
      <vt:lpstr>FACTORY</vt:lpstr>
      <vt:lpstr>Some common problems that can be solved by the Factory pattern include: </vt:lpstr>
      <vt:lpstr>PowerPoint Sunusu</vt:lpstr>
      <vt:lpstr>PowerPoint Sunusu</vt:lpstr>
      <vt:lpstr>ABSTRACT FACTORY</vt:lpstr>
      <vt:lpstr>PowerPoint Sunusu</vt:lpstr>
      <vt:lpstr>DIFFERENCES BETWEEN FACTORY AND ABSTRACT FACTORY</vt:lpstr>
      <vt:lpstr>PowerPoint Sunusu</vt:lpstr>
      <vt:lpstr>PowerPoint Sunusu</vt:lpstr>
      <vt:lpstr>PowerPoint Sunusu</vt:lpstr>
      <vt:lpstr>BUILDER   </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Instructor Mahmut ÇELİK</dc:title>
  <dc:creator>Mahmut Çelik</dc:creator>
  <cp:lastModifiedBy>Mahmut Çelik</cp:lastModifiedBy>
  <cp:revision>11</cp:revision>
  <dcterms:created xsi:type="dcterms:W3CDTF">2023-03-17T21:29:24Z</dcterms:created>
  <dcterms:modified xsi:type="dcterms:W3CDTF">2023-04-10T10:53:55Z</dcterms:modified>
</cp:coreProperties>
</file>